
<file path=[Content_Types].xml><?xml version="1.0" encoding="utf-8"?>
<Types xmlns="http://schemas.openxmlformats.org/package/2006/content-types" xmlns:a="http://schemas.openxmlformats.org/drawingml/2006/main" xmlns:c="http://schemas.openxmlformats.org/drawingml/2006/chart" xmlns:cs="http://schemas.microsoft.com/office/drawing/2012/chartStyle" xmlns:ns1="http://schemas.openxmlformats.org/officeDocument/2006/extended-properties" xmlns:p="http://schemas.openxmlformats.org/presentationml/2006/main" xmlns:r="http://schemas.openxmlformats.org/officeDocument/2006/relationships" xmlns:vt="http://schemas.openxmlformats.org/officeDocument/2006/docPropsVTypes">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3.xml"/>
  <Override ContentType="application/vnd.openxmlformats-officedocument.presentationml.slideLayout+xml" PartName="/ppt/slideLayouts/slideLayout14.xml"/>
  <Override ContentType="application/vnd.openxmlformats-officedocument.presentationml.slideLayout+xml" PartName="/ppt/slideLayouts/slideLayout15.xml"/>
  <Override ContentType="application/vnd.openxmlformats-officedocument.presentationml.slideLayout+xml" PartName="/ppt/slideLayouts/slideLayout16.xml"/>
  <Override ContentType="application/vnd.openxmlformats-officedocument.presentationml.slideLayout+xml" PartName="/ppt/slideLayouts/slideLayout17.xml"/>
  <Override ContentType="application/vnd.openxmlformats-officedocument.presentationml.slideLayout+xml" PartName="/ppt/slideLayouts/slideLayout18.xml"/>
  <Override ContentType="application/vnd.openxmlformats-officedocument.presentationml.slideLayout+xml" PartName="/ppt/slideLayouts/slideLayout19.xml"/>
  <Override ContentType="application/vnd.openxmlformats-officedocument.presentationml.slideLayout+xml" PartName="/ppt/slideLayouts/slideLayout20.xml"/>
  <Override ContentType="application/vnd.openxmlformats-officedocument.presentationml.slideLayout+xml" PartName="/ppt/slideLayouts/slideLayout21.xml"/>
  <Override ContentType="application/vnd.openxmlformats-officedocument.presentationml.slideLayout+xml" PartName="/ppt/slideLayouts/slideLayout22.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25.xml"/>
  <Override ContentType="application/vnd.openxmlformats-officedocument.presentationml.slideLayout+xml" PartName="/ppt/slideLayouts/slideLayout26.xml"/>
  <Override ContentType="application/vnd.openxmlformats-officedocument.presentationml.slideLayout+xml" PartName="/ppt/slideLayouts/slideLayout27.xml"/>
  <Override ContentType="application/vnd.openxmlformats-officedocument.presentationml.slideLayout+xml" PartName="/ppt/slideLayouts/slideLayout28.xml"/>
  <Override ContentType="application/vnd.openxmlformats-officedocument.presentationml.tags+xml" PartName="/ppt/tags/tag1.xml"/>
  <Override ContentType="application/vnd.openxmlformats-officedocument.presentationml.slideMaster+xml" PartName="/ppt/slideMasters/slideMaster1.xml"/>
  <Override ContentType="application/vnd.openxmlformats-officedocument.theme+xml" PartName="/ppt/theme/theme1.xml"/>
  <Override ContentType="application/vnd.openxmlformats-officedocument.presentationml.tags+xml" PartName="/ppt/tags/tag2.xml"/>
  <Override ContentType="application/vnd.openxmlformats-officedocument.presentationml.tags+xml" PartName="/ppt/tags/tag3.xml"/>
  <Override ContentType="application/vnd.openxmlformats-officedocument.presentationml.tags+xml" PartName="/ppt/tags/tag4.xml"/>
  <Override ContentType="application/vnd.openxmlformats-officedocument.presentationml.tags+xml" PartName="/ppt/tags/tag5.xml"/>
  <Override ContentType="application/vnd.openxmlformats-officedocument.presentationml.tags+xml" PartName="/ppt/tags/tag6.xml"/>
  <Override ContentType="application/vnd.openxmlformats-officedocument.presentationml.tags+xml" PartName="/ppt/tags/tag7.xml"/>
  <Override ContentType="application/vnd.openxmlformats-officedocument.presentationml.tags+xml" PartName="/ppt/tags/tag8.xml"/>
  <Override ContentType="application/vnd.openxmlformats-officedocument.presentationml.tags+xml" PartName="/ppt/tags/tag9.xml"/>
  <Override ContentType="application/vnd.openxmlformats-officedocument.presentationml.tags+xml" PartName="/ppt/tags/tag10.xml"/>
  <Override ContentType="application/vnd.openxmlformats-officedocument.presentationml.tags+xml" PartName="/ppt/tags/tag11.xml"/>
  <Override ContentType="application/vnd.openxmlformats-officedocument.presentationml.tags+xml" PartName="/ppt/tags/tag12.xml"/>
  <Override ContentType="application/vnd.openxmlformats-officedocument.presentationml.tags+xml" PartName="/ppt/tags/tag13.xml"/>
  <Override ContentType="application/vnd.openxmlformats-officedocument.presentationml.tags+xml" PartName="/ppt/tags/tag14.xml"/>
  <Override ContentType="application/vnd.openxmlformats-officedocument.presentationml.tags+xml" PartName="/ppt/tags/tag15.xml"/>
  <Override ContentType="application/vnd.openxmlformats-officedocument.presentationml.tags+xml" PartName="/ppt/tags/tag16.xml"/>
  <Override ContentType="application/vnd.openxmlformats-officedocument.presentationml.notesMaster+xml" PartName="/ppt/notesMasters/notesMaster1.xml"/>
  <Override ContentType="application/vnd.openxmlformats-officedocument.theme+xml" PartName="/ppt/theme/theme2.xml"/>
  <Override ContentType="application/vnd.openxmlformats-officedocument.presentationml.notesSlide+xml" PartName="/ppt/notesSlides/notesSlide1.xml"/>
  <Override ContentType="application/vnd.openxmlformats-officedocument.presentationml.slide+xml" PartName="/ppt/slides/slide1.xml"/>
  <Override ContentType="application/vnd.openxmlformats-officedocument.presentationml.notesSlide+xml" PartName="/ppt/notesSlides/notesSlide2.xml"/>
  <Override ContentType="application/vnd.openxmlformats-officedocument.presentationml.slide+xml" PartName="/ppt/slides/slide2.xml"/>
  <Override ContentType="application/vnd.openxmlformats-officedocument.presentationml.notesSlide+xml" PartName="/ppt/notesSlides/notesSlide3.xml"/>
  <Override ContentType="application/vnd.openxmlformats-officedocument.presentationml.slide+xml" PartName="/ppt/slides/slide3.xml"/>
  <Override ContentType="application/vnd.openxmlformats-officedocument.presentationml.notesSlide+xml" PartName="/ppt/notesSlides/notesSlide4.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notesSlide+xml" PartName="/ppt/notesSlides/notesSlide5.xml"/>
  <Override ContentType="application/vnd.openxmlformats-officedocument.presentationml.slide+xml" PartName="/ppt/slides/slide10.xml"/>
  <Override ContentType="application/vnd.openxmlformats-officedocument.presentationml.tableStyles+xml" PartName="/ppt/tableStyles.xml"/>
  <Default ContentType="image/jpeg" Extension="jpg"/>
  <Default ContentType="image/png" Extension="png"/>
  <Override ContentType="application/x-fontdata" PartName="/ppt/fonts/font1.fntdata"/>
  <Override ContentType="application/x-fontdata" PartName="/ppt/fonts/font2.fntdata"/>
  <Override ContentType="application/x-fontdata" PartName="/ppt/fonts/font3.fntdata"/>
  <Override ContentType="application/x-fontdata" PartName="/ppt/fonts/font4.fntdata"/>
  <Override ContentType="application/x-fontdata" PartName="/ppt/fonts/font5.fntdata"/>
  <Override ContentType="application/x-fontdata" PartName="/ppt/fonts/font6.fntdata"/>
  <Override ContentType="application/x-fontdata" PartName="/ppt/fonts/font7.fntdata"/>
  <Override ContentType="application/x-fontdata" PartName="/ppt/fonts/font8.fntdata"/>
  <Override ContentType="application/x-fontdata" PartName="/ppt/fonts/font9.fntdata"/>
  <Override ContentType="application/x-fontdata" PartName="/ppt/fonts/font10.fntdata"/>
  <Override ContentType="application/x-fontdata" PartName="/ppt/fonts/font11.fntdata"/>
  <Override ContentType="application/vnd.openxmlformats-officedocument.presentationml.tags+xml" PartName="/ppt/tags/tag17.xml"/>
  <Override ContentType="application/vnd.openxmlformats-officedocument.presentationml.presentation.main+xml" PartName="/ppt/presentation.xml"/>
  <Default ContentType="application/xml" Extension="xml"/>
  <Default ContentType="application/vnd.openxmlformats-package.relationships+xml" Extension="rels"/>
  <Override ContentType="application/vnd.openxmlformats-package.core-properties+xml" PartName="/docProps/core.xml"/>
  <Override ContentType="application/vnd.openxmlformats-officedocument.extended-properties+xml" PartName="/docProps/app.xml"/>
  <Override ContentType="application/vnd.openxmlformats-officedocument.presentationml.presProps+xml" PartName="/ppt/presProps.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media/image1.jpg" Type="http://schemas.openxmlformats.org/officeDocument/2006/relationships/image"/><Relationship Id="rId2" Target="/ppt/media/image2.jpg" Type="http://schemas.openxmlformats.org/officeDocument/2006/relationships/image"/><Relationship Id="rId3" Target="/ppt/media/image3.png" Type="http://schemas.openxmlformats.org/officeDocument/2006/relationships/image"/><Relationship Id="rId4" Target="/ppt/media/image4.png" Type="http://schemas.openxmlformats.org/officeDocument/2006/relationships/image"/><Relationship Id="rId5" Target="/ppt/media/image5.png" Type="http://schemas.openxmlformats.org/officeDocument/2006/relationships/image"/><Relationship Id="rId6" Target="/ppt/media/image6.png" Type="http://schemas.openxmlformats.org/officeDocument/2006/relationships/image"/><Relationship Id="rId7" Target="/ppt/media/image7.png" Type="http://schemas.openxmlformats.org/officeDocument/2006/relationships/image"/><Relationship Id="rId8" Target="/ppt/media/image8.png" Type="http://schemas.openxmlformats.org/officeDocument/2006/relationships/image"/><Relationship Id="rId9" Target="/ppt/media/image9.png" Type="http://schemas.openxmlformats.org/officeDocument/2006/relationships/image"/><Relationship Id="rId10" Target="/ppt/media/image10.png" Type="http://schemas.openxmlformats.org/officeDocument/2006/relationships/image"/><Relationship Id="rId11" Target="/ppt/media/image11.png" Type="http://schemas.openxmlformats.org/officeDocument/2006/relationships/image"/><Relationship Id="rId12" Target="/ppt/media/image12.png" Type="http://schemas.openxmlformats.org/officeDocument/2006/relationships/image"/><Relationship Id="rId13" Target="/ppt/media/image13.png" Type="http://schemas.openxmlformats.org/officeDocument/2006/relationships/image"/><Relationship Id="rId14" Target="/ppt/media/image14.png" Type="http://schemas.openxmlformats.org/officeDocument/2006/relationships/image"/><Relationship Id="rId15" Target="/ppt/media/image15.png" Type="http://schemas.openxmlformats.org/officeDocument/2006/relationships/image"/><Relationship Id="rId16" Target="/ppt/media/image16.png" Type="http://schemas.openxmlformats.org/officeDocument/2006/relationships/image"/><Relationship Id="rId17" Target="/ppt/media/image17.png" Type="http://schemas.openxmlformats.org/officeDocument/2006/relationships/image"/><Relationship Id="rId18" Target="/ppt/media/image18.png" Type="http://schemas.openxmlformats.org/officeDocument/2006/relationships/image"/><Relationship Id="rId19" Target="/ppt/media/image19.png" Type="http://schemas.openxmlformats.org/officeDocument/2006/relationships/image"/><Relationship Id="rId20" Target="/ppt/media/image20.png" Type="http://schemas.openxmlformats.org/officeDocument/2006/relationships/image"/><Relationship Id="rId21" Target="/ppt/media/image21.png" Type="http://schemas.openxmlformats.org/officeDocument/2006/relationships/image"/><Relationship Id="rId22" Target="/ppt/media/image22.png" Type="http://schemas.openxmlformats.org/officeDocument/2006/relationships/image"/><Relationship Id="rId23" Target="/ppt/media/image23.png" Type="http://schemas.openxmlformats.org/officeDocument/2006/relationships/image"/><Relationship Id="rId24" Target="/ppt/media/image24.png" Type="http://schemas.openxmlformats.org/officeDocument/2006/relationships/image"/><Relationship Id="rId25" Target="/ppt/media/image25.png" Type="http://schemas.openxmlformats.org/officeDocument/2006/relationships/image"/><Relationship Id="rId26" Target="/ppt/media/image26.png" Type="http://schemas.openxmlformats.org/officeDocument/2006/relationships/image"/><Relationship Id="rId27" Target="/ppt/media/image27.png" Type="http://schemas.openxmlformats.org/officeDocument/2006/relationships/image"/><Relationship Id="rId28" Target="/ppt/media/image28.png" Type="http://schemas.openxmlformats.org/officeDocument/2006/relationships/image"/><Relationship Id="rId29" Target="/ppt/media/image29.png" Type="http://schemas.openxmlformats.org/officeDocument/2006/relationships/image"/><Relationship Id="rId30" Target="/ppt/media/image30.png" Type="http://schemas.openxmlformats.org/officeDocument/2006/relationships/image"/><Relationship Id="rId31" Target="/ppt/media/image31.png" Type="http://schemas.openxmlformats.org/officeDocument/2006/relationships/image"/><Relationship Id="rId32" Target="/ppt/media/image32.png" Type="http://schemas.openxmlformats.org/officeDocument/2006/relationships/image"/><Relationship Id="rId33" Target="/ppt/media/image33.png" Type="http://schemas.openxmlformats.org/officeDocument/2006/relationships/image"/><Relationship Id="rId34" Target="/ppt/media/image34.png" Type="http://schemas.openxmlformats.org/officeDocument/2006/relationships/image"/><Relationship Id="rId35" Target="/ppt/media/image35.png" Type="http://schemas.openxmlformats.org/officeDocument/2006/relationships/image"/><Relationship Id="rId36" Target="/ppt/media/image36.png" Type="http://schemas.openxmlformats.org/officeDocument/2006/relationships/image"/><Relationship Id="rId37" Target="/ppt/media/image37.png" Type="http://schemas.openxmlformats.org/officeDocument/2006/relationships/image"/><Relationship Id="rId38" Target="/ppt/media/image38.png" Type="http://schemas.openxmlformats.org/officeDocument/2006/relationships/image"/><Relationship Id="rId39" Target="/ppt/media/image39.png" Type="http://schemas.openxmlformats.org/officeDocument/2006/relationships/image"/><Relationship Id="rId40" Target="/ppt/media/image40.png" Type="http://schemas.openxmlformats.org/officeDocument/2006/relationships/image"/><Relationship Id="rId41" Target="ppt/media/img_cc_black.png" Type="http://schemas.openxmlformats.org/officeDocument/2006/relationships/image"/><Relationship Id="rId42" Target="ppt/presentation.xml" Type="http://schemas.openxmlformats.org/officeDocument/2006/relationships/officeDocument"/><Relationship Id="rId43" Target="docProps/core.xml" Type="http://schemas.openxmlformats.org/package/2006/relationships/metadata/core-properties"/><Relationship Id="rId44" Target="docProps/app.xml" Type="http://schemas.openxmlformats.org/officeDocument/2006/relationships/extended-properties"/></Relationships>
</file>

<file path=ppt/presentation.xml><?xml version="1.0" encoding="utf-8"?>
<p:presentation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embedTrueTypeFonts="1" saveSubsetFonts="1">
  <p:sldMasterIdLst>
    <p:sldMasterId id="2147483648" r:id="rId1"/>
  </p:sldMasterIdLst>
  <p:notesMasterIdLst>
    <p:notesMasterId r:id="rId3"/>
  </p:notesMasterIdLst>
  <p:sldIdLst>
    <p:sldId id="256" r:id="rId5"/>
    <p:sldId id="257" r:id="rId7"/>
    <p:sldId id="258" r:id="rId9"/>
    <p:sldId id="259" r:id="rId11"/>
    <p:sldId id="260" r:id="rId13"/>
    <p:sldId id="261" r:id="rId14"/>
    <p:sldId id="262" r:id="rId15"/>
    <p:sldId id="263" r:id="rId16"/>
    <p:sldId id="264" r:id="rId17"/>
    <p:sldId id="265" r:id="rId18"/>
  </p:sldIdLst>
  <p:sldSz cx="9144000" cy="5143500" type="screen16x9"/>
  <p:notesSz cx="9144000" cy="5143500"/>
  <p:embeddedFontLst>
    <p:embeddedFont>
      <p:font typeface="Montserrat-light"/>
      <p:regular r:id="rId22"/>
    </p:embeddedFont>
    <p:embeddedFont>
      <p:font typeface="Open Sans-light"/>
      <p:regular r:id="rId28"/>
    </p:embeddedFont>
    <p:embeddedFont>
      <p:font typeface="Colaborate"/>
      <p:regular r:id="rId21"/>
    </p:embeddedFont>
    <p:embeddedFont>
      <p:font typeface="Montserrat"/>
      <p:regular r:id="rId23"/>
      <p:bold r:id="rId25"/>
    </p:embeddedFont>
    <p:embeddedFont>
      <p:font typeface="Cabin"/>
      <p:regular r:id="rId26"/>
    </p:embeddedFont>
    <p:embeddedFont>
      <p:font typeface="Montserrat-demi_bold"/>
      <p:regular r:id="rId24"/>
    </p:embeddedFont>
    <p:embeddedFont>
      <p:font typeface="Source Sans Pro"/>
      <p:bold r:id="rId27"/>
    </p:embeddedFont>
    <p:embeddedFont>
      <p:font typeface="Open Sans-demi_bold"/>
      <p:regular r:id="rId30"/>
    </p:embeddedFont>
    <p:embeddedFont>
      <p:font typeface="Open Sans"/>
      <p:regular r:id="rId29"/>
      <p:bold r:id="rId31"/>
    </p:embeddedFont>
  </p:embeddedFontLst>
  <p:custDataLst>
    <p:tags r:id="rId32"/>
  </p:custDataLst>
  <p:defaultTextStyle>
    <a:defPPr>
      <a:defRPr lang="en-US"/>
    </a:defPPr>
    <a:lvl1pPr algn="l" lvl="0" marL="0" rtl="false">
      <a:defRPr dirty="0" lang="en-US" sz="1800">
        <a:solidFill>
          <a:schemeClr val="tx1"/>
        </a:solidFill>
        <a:latin typeface="+mn-lt"/>
      </a:defRPr>
    </a:lvl1pPr>
    <a:lvl2pPr algn="l" lvl="1" marL="457165" rtl="false">
      <a:defRPr dirty="0" lang="en-US" sz="1800">
        <a:solidFill>
          <a:schemeClr val="tx1"/>
        </a:solidFill>
        <a:latin typeface="+mn-lt"/>
      </a:defRPr>
    </a:lvl2pPr>
    <a:lvl3pPr algn="l" lvl="2" marL="914330" rtl="false">
      <a:defRPr dirty="0" lang="en-US" sz="1800">
        <a:solidFill>
          <a:schemeClr val="tx1"/>
        </a:solidFill>
        <a:latin typeface="+mn-lt"/>
      </a:defRPr>
    </a:lvl3pPr>
    <a:lvl4pPr algn="l" lvl="3" marL="1371495" rtl="false">
      <a:defRPr dirty="0" lang="en-US" sz="1800">
        <a:solidFill>
          <a:schemeClr val="tx1"/>
        </a:solidFill>
        <a:latin typeface="+mn-lt"/>
      </a:defRPr>
    </a:lvl4pPr>
    <a:lvl5pPr algn="l" lvl="4" marL="1828660" rtl="false">
      <a:defRPr dirty="0" lang="en-US" sz="1800">
        <a:solidFill>
          <a:schemeClr val="tx1"/>
        </a:solidFill>
        <a:latin typeface="+mn-lt"/>
      </a:defRPr>
    </a:lvl5pPr>
    <a:lvl6pPr algn="l" lvl="5" marL="2285825" rtl="false">
      <a:defRPr dirty="0" lang="en-US" sz="1800">
        <a:solidFill>
          <a:schemeClr val="tx1"/>
        </a:solidFill>
        <a:latin typeface="+mn-lt"/>
      </a:defRPr>
    </a:lvl6pPr>
    <a:lvl7pPr algn="l" lvl="6" marL="2742990" rtl="false">
      <a:defRPr dirty="0" lang="en-US" sz="1800">
        <a:solidFill>
          <a:schemeClr val="tx1"/>
        </a:solidFill>
        <a:latin typeface="+mn-lt"/>
      </a:defRPr>
    </a:lvl7pPr>
    <a:lvl8pPr algn="l" lvl="7" marL="3200155" rtl="false">
      <a:defRPr dirty="0" lang="en-US" sz="1800">
        <a:solidFill>
          <a:schemeClr val="tx1"/>
        </a:solidFill>
        <a:latin typeface="+mn-lt"/>
      </a:defRPr>
    </a:lvl8pPr>
    <a:lvl9pPr algn="l" lvl="8" marL="3657320" rtl="false">
      <a:defRPr dirty="0" lang="en-US" sz="1800">
        <a:solidFill>
          <a:schemeClr val="tx1"/>
        </a:solidFill>
        <a:latin typeface="+mn-lt"/>
      </a:defRPr>
    </a:lvl9pPr>
  </p:defaultTextStyle>
</p:presentation>
</file>

<file path=ppt/presProps.xml><?xml version="1.0" encoding="utf-8"?>
<p:presentationPr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p:showPr showNarration="1">
    <p:sldAll/>
  </p:showPr>
</p:presentationPr>
</file>

<file path=ppt/tableStyles.xml><?xml version="1.0" encoding="utf-8"?>
<a:tblStyleLst xmlns:a="http://schemas.openxmlformats.org/drawingml/2006/main" xmlns:c="http://schemas.openxmlformats.org/drawingml/2006/chart" xmlns:cs="http://schemas.microsoft.com/office/drawing/2012/chartStyle" xmlns:ns1="http://schemas.openxmlformats.org/officeDocument/2006/extended-properties" xmlns:p="http://schemas.openxmlformats.org/presentationml/2006/main" xmlns:r="http://schemas.openxmlformats.org/officeDocument/2006/relationships" xmlns:vt="http://schemas.openxmlformats.org/officeDocument/2006/docPropsVTypes" def="{5C22544A-7EE6-4342-B048-85BDC9FD1C3A}"/>
</file>

<file path=ppt/viewProps.xml><?xml version="1.0" encoding="utf-8"?>
<p:viewPr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p:normalViewPr showOutlineIcons="false">
    <p:restoredLeft sz="15620"/>
    <p:restoredTop sz="94660"/>
  </p:normalViewPr>
  <p:slideViewPr>
    <p:cSldViewPr>
      <p:cViewPr varScale="true">
        <p:scale>
          <a:sx d="100" n="73"/>
          <a:sy d="100" n="73"/>
        </p:scale>
        <p:origin x="-1110" y="-102"/>
      </p:cViewPr>
      <p:guideLst>
        <p:guide orient="horz" pos="2160"/>
        <p:guide pos="2880"/>
      </p:guideLst>
    </p:cSldViewPr>
  </p:slideViewPr>
  <p:notesTextViewPr>
    <p:cViewPr>
      <p:scale>
        <a:sx d="100" n="100"/>
        <a:sy d="100" n="100"/>
      </p:scale>
      <p:origin x="0" y="0"/>
    </p:cViewPr>
  </p:notesTextViewPr>
  <p:gridSpacing cx="78028800" cy="780288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2" Target="theme/theme1.xml" Type="http://schemas.openxmlformats.org/officeDocument/2006/relationships/theme"/><Relationship Id="rId3" Target="notesMasters/notesMaster1.xml" Type="http://schemas.openxmlformats.org/officeDocument/2006/relationships/notesMaster"/><Relationship Id="rId4" Target="theme/theme2.xml" Type="http://schemas.openxmlformats.org/officeDocument/2006/relationships/theme"/><Relationship Id="rId5" Target="slides/slide1.xml" Type="http://schemas.openxmlformats.org/officeDocument/2006/relationships/slide"/><Relationship Id="rId6" Target="notesSlides/notesSlide1.xml" Type="http://schemas.openxmlformats.org/officeDocument/2006/relationships/notesSlide"/><Relationship Id="rId7" Target="slides/slide2.xml" Type="http://schemas.openxmlformats.org/officeDocument/2006/relationships/slide"/><Relationship Id="rId8" Target="notesSlides/notesSlide2.xml" Type="http://schemas.openxmlformats.org/officeDocument/2006/relationships/notesSlide"/><Relationship Id="rId9" Target="slides/slide3.xml" Type="http://schemas.openxmlformats.org/officeDocument/2006/relationships/slide"/><Relationship Id="rId10" Target="notesSlides/notesSlide3.xml" Type="http://schemas.openxmlformats.org/officeDocument/2006/relationships/notesSlide"/><Relationship Id="rId11" Target="slides/slide4.xml" Type="http://schemas.openxmlformats.org/officeDocument/2006/relationships/slide"/><Relationship Id="rId12" Target="notesSlides/notesSlide4.xml" Type="http://schemas.openxmlformats.org/officeDocument/2006/relationships/notesSlide"/><Relationship Id="rId13" Target="slides/slide5.xml" Type="http://schemas.openxmlformats.org/officeDocument/2006/relationships/slide"/><Relationship Id="rId14" Target="slides/slide6.xml" Type="http://schemas.openxmlformats.org/officeDocument/2006/relationships/slide"/><Relationship Id="rId15" Target="slides/slide7.xml" Type="http://schemas.openxmlformats.org/officeDocument/2006/relationships/slide"/><Relationship Id="rId16" Target="slides/slide8.xml" Type="http://schemas.openxmlformats.org/officeDocument/2006/relationships/slide"/><Relationship Id="rId17" Target="slides/slide9.xml" Type="http://schemas.openxmlformats.org/officeDocument/2006/relationships/slide"/><Relationship Id="rId18" Target="slides/slide10.xml" Type="http://schemas.openxmlformats.org/officeDocument/2006/relationships/slide"/><Relationship Id="rId19" Target="notesSlides/notesSlide5.xml" Type="http://schemas.openxmlformats.org/officeDocument/2006/relationships/notesSlide"/><Relationship Id="rId20" Target="tableStyles.xml" Type="http://schemas.openxmlformats.org/officeDocument/2006/relationships/tableStyles"/><Relationship Id="rId21" Target="fonts/font1.fntdata" Type="http://schemas.openxmlformats.org/officeDocument/2006/relationships/font"/><Relationship Id="rId22" Target="fonts/font2.fntdata" Type="http://schemas.openxmlformats.org/officeDocument/2006/relationships/font"/><Relationship Id="rId23" Target="fonts/font3.fntdata" Type="http://schemas.openxmlformats.org/officeDocument/2006/relationships/font"/><Relationship Id="rId24" Target="fonts/font4.fntdata" Type="http://schemas.openxmlformats.org/officeDocument/2006/relationships/font"/><Relationship Id="rId25" Target="fonts/font5.fntdata" Type="http://schemas.openxmlformats.org/officeDocument/2006/relationships/font"/><Relationship Id="rId26" Target="fonts/font6.fntdata" Type="http://schemas.openxmlformats.org/officeDocument/2006/relationships/font"/><Relationship Id="rId27" Target="fonts/font7.fntdata" Type="http://schemas.openxmlformats.org/officeDocument/2006/relationships/font"/><Relationship Id="rId28" Target="fonts/font8.fntdata" Type="http://schemas.openxmlformats.org/officeDocument/2006/relationships/font"/><Relationship Id="rId29" Target="fonts/font9.fntdata" Type="http://schemas.openxmlformats.org/officeDocument/2006/relationships/font"/><Relationship Id="rId30" Target="fonts/font10.fntdata" Type="http://schemas.openxmlformats.org/officeDocument/2006/relationships/font"/><Relationship Id="rId31" Target="fonts/font11.fntdata" Type="http://schemas.openxmlformats.org/officeDocument/2006/relationships/font"/><Relationship Id="rId32" Target="tags/tag17.xml" Type="http://schemas.openxmlformats.org/officeDocument/2006/relationships/tags"/><Relationship Id="rId33" Target="presProps.xml" Type="http://schemas.openxmlformats.org/officeDocument/2006/relationships/presProps"/><Relationship Id="rId34" Target="viewProps.xml" Type="http://schemas.openxmlformats.org/officeDocument/2006/relationships/viewProps"/></Relationships>
</file>

<file path=ppt/notesMasters/_rels/notesMaster1.xml.rels><?xml version="1.0" encoding="UTF-8" standalone="no"?><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p="http://schemas.openxmlformats.org/presentationml/2006/main" xmlns:a="http://schemas.openxmlformats.org/drawing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sz="quarter" type="hdr"/>
          </p:nvPr>
        </p:nvSpPr>
        <p:spPr>
          <a:xfrm>
            <a:off x="0" y="0"/>
            <a:ext cx="2971800" cy="458788"/>
          </a:xfrm>
          <a:prstGeom prst="rect">
            <a:avLst/>
          </a:prstGeom>
        </p:spPr>
        <p:txBody>
          <a:bodyPr bIns="45720" lIns="91440" rIns="91440" rtlCol="0" tIns="45720" vert="horz"/>
          <a:lstStyle>
            <a:lvl1pPr algn="l">
              <a:defRPr sz="1200"/>
            </a:lvl1pPr>
          </a:lstStyle>
          <a:p>
            <a:endParaRPr lang="en-US"/>
          </a:p>
        </p:txBody>
      </p:sp>
      <p:sp>
        <p:nvSpPr>
          <p:cNvPr id="3" name="Date Placeholder 2"/>
          <p:cNvSpPr>
            <a:spLocks noGrp="1"/>
          </p:cNvSpPr>
          <p:nvPr>
            <p:ph idx="1" type="dt"/>
          </p:nvPr>
        </p:nvSpPr>
        <p:spPr>
          <a:xfrm>
            <a:off x="3884613" y="0"/>
            <a:ext cx="2971800" cy="458788"/>
          </a:xfrm>
          <a:prstGeom prst="rect">
            <a:avLst/>
          </a:prstGeom>
        </p:spPr>
        <p:txBody>
          <a:bodyPr bIns="45720" lIns="91440" rIns="91440" rtlCol="0" tIns="45720" vert="horz"/>
          <a:lstStyle>
            <a:lvl1pPr algn="r">
              <a:defRPr sz="1200"/>
            </a:lvl1pPr>
          </a:lstStyle>
          <a:p>
            <a:fld id="{44B65459-4C01-9248-BDAA-F28591FAF6F5}" type="datetimeFigureOut">
              <a:rPr lang="en-US" smtClean="0"/>
              <a:t>4/4/17</a:t>
            </a:fld>
            <a:endParaRPr lang="en-US"/>
          </a:p>
        </p:txBody>
      </p:sp>
      <p:sp>
        <p:nvSpPr>
          <p:cNvPr id="4" name="Slide Image Placeholder 3"/>
          <p:cNvSpPr>
            <a:spLocks noChangeAspect="1" noGrp="1" noRot="1"/>
          </p:cNvSpPr>
          <p:nvPr>
            <p:ph idx="2" type="sldImg"/>
          </p:nvPr>
        </p:nvSpPr>
        <p:spPr>
          <a:xfrm>
            <a:off x="685800" y="1143000"/>
            <a:ext cx="5486400" cy="3086100"/>
          </a:xfrm>
          <a:prstGeom prst="rect">
            <a:avLst/>
          </a:prstGeom>
          <a:noFill/>
          <a:ln w="12700">
            <a:solidFill>
              <a:prstClr val="black"/>
            </a:solidFill>
          </a:ln>
        </p:spPr>
        <p:txBody>
          <a:bodyPr anchor="ctr" bIns="45720" lIns="91440" rIns="91440" rtlCol="0" tIns="45720" vert="horz"/>
          <a:lstStyle/>
          <a:p>
            <a:endParaRPr lang="en-US"/>
          </a:p>
        </p:txBody>
      </p:sp>
      <p:sp>
        <p:nvSpPr>
          <p:cNvPr id="5" name="Notes Placeholder 4"/>
          <p:cNvSpPr>
            <a:spLocks noGrp="1"/>
          </p:cNvSpPr>
          <p:nvPr>
            <p:ph idx="3" sz="quarter" type="body"/>
          </p:nvPr>
        </p:nvSpPr>
        <p:spPr>
          <a:xfrm>
            <a:off x="685800" y="4400550"/>
            <a:ext cx="5486400" cy="3600450"/>
          </a:xfrm>
          <a:prstGeom prst="rect">
            <a:avLst/>
          </a:prstGeom>
        </p:spPr>
        <p:txBody>
          <a:bodyPr bIns="45720" lIns="91440" rIns="91440" rtlCol="0" tIns="45720" vert="horz"/>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idx="4" sz="quarter" type="ftr"/>
          </p:nvPr>
        </p:nvSpPr>
        <p:spPr>
          <a:xfrm>
            <a:off x="0" y="8685213"/>
            <a:ext cx="2971800" cy="458787"/>
          </a:xfrm>
          <a:prstGeom prst="rect">
            <a:avLst/>
          </a:prstGeom>
        </p:spPr>
        <p:txBody>
          <a:bodyPr anchor="b" bIns="45720" lIns="91440" rIns="91440" rtlCol="0" tIns="45720" vert="horz"/>
          <a:lstStyle>
            <a:lvl1pPr algn="l">
              <a:defRPr sz="1200"/>
            </a:lvl1pPr>
          </a:lstStyle>
          <a:p>
            <a:endParaRPr lang="en-US"/>
          </a:p>
        </p:txBody>
      </p:sp>
      <p:sp>
        <p:nvSpPr>
          <p:cNvPr id="7" name="Slide Number Placeholder 6"/>
          <p:cNvSpPr>
            <a:spLocks noGrp="1"/>
          </p:cNvSpPr>
          <p:nvPr>
            <p:ph idx="5" sz="quarter" type="sldNum"/>
          </p:nvPr>
        </p:nvSpPr>
        <p:spPr>
          <a:xfrm>
            <a:off x="3884613" y="8685213"/>
            <a:ext cx="2971800" cy="458787"/>
          </a:xfrm>
          <a:prstGeom prst="rect">
            <a:avLst/>
          </a:prstGeom>
        </p:spPr>
        <p:txBody>
          <a:bodyPr anchor="b" bIns="45720" lIns="91440" rIns="91440" rtlCol="0" tIns="45720" vert="horz"/>
          <a:lstStyle>
            <a:lvl1pPr algn="r">
              <a:defRPr sz="1200"/>
            </a:lvl1pPr>
          </a:lstStyle>
          <a:p>
            <a:fld id="{69327042-6B61-B148-8485-8BBBFAA13D24}" type="slidenum">
              <a:rPr lang="en-US" smtClean="0"/>
              <a:t>‹#›</a:t>
            </a:fld>
            <a:endParaRPr lang="en-US"/>
          </a:p>
        </p:txBody>
      </p:sp>
    </p:spTree>
    <p:extLst>
      <p:ext uri="{BB962C8B-B14F-4D97-AF65-F5344CB8AC3E}">
        <p14:creationId xmlns:p14="http://schemas.microsoft.com/office/powerpoint/2010/main" val="1080321138"/>
      </p:ext>
    </p:extLst>
  </p:cSld>
  <p:clrMap accent1="accent1" accent2="accent2" accent3="accent3" accent4="accent4" accent5="accent5" accent6="accent6" bg1="lt1" bg2="lt2" folHlink="folHlink" hlink="hlink" tx1="dk1" tx2="dk2"/>
  <p:notesStyle>
    <a:lvl1pPr algn="l" defTabSz="914400" eaLnBrk="1" hangingPunct="1" latinLnBrk="0" marL="0" rtl="0">
      <a:defRPr kern="1200" sz="1200">
        <a:solidFill>
          <a:schemeClr val="tx1"/>
        </a:solidFill>
        <a:latin typeface="+mn-lt"/>
        <a:ea typeface="+mn-ea"/>
        <a:cs typeface="+mn-cs"/>
      </a:defRPr>
    </a:lvl1pPr>
    <a:lvl2pPr algn="l" defTabSz="914400" eaLnBrk="1" hangingPunct="1" latinLnBrk="0" marL="457200" rtl="0">
      <a:defRPr kern="1200" sz="1200">
        <a:solidFill>
          <a:schemeClr val="tx1"/>
        </a:solidFill>
        <a:latin typeface="+mn-lt"/>
        <a:ea typeface="+mn-ea"/>
        <a:cs typeface="+mn-cs"/>
      </a:defRPr>
    </a:lvl2pPr>
    <a:lvl3pPr algn="l" defTabSz="914400" eaLnBrk="1" hangingPunct="1" latinLnBrk="0" marL="914400" rtl="0">
      <a:defRPr kern="1200" sz="1200">
        <a:solidFill>
          <a:schemeClr val="tx1"/>
        </a:solidFill>
        <a:latin typeface="+mn-lt"/>
        <a:ea typeface="+mn-ea"/>
        <a:cs typeface="+mn-cs"/>
      </a:defRPr>
    </a:lvl3pPr>
    <a:lvl4pPr algn="l" defTabSz="914400" eaLnBrk="1" hangingPunct="1" latinLnBrk="0" marL="1371600" rtl="0">
      <a:defRPr kern="1200" sz="1200">
        <a:solidFill>
          <a:schemeClr val="tx1"/>
        </a:solidFill>
        <a:latin typeface="+mn-lt"/>
        <a:ea typeface="+mn-ea"/>
        <a:cs typeface="+mn-cs"/>
      </a:defRPr>
    </a:lvl4pPr>
    <a:lvl5pPr algn="l" defTabSz="914400" eaLnBrk="1" hangingPunct="1" latinLnBrk="0" marL="1828800" rtl="0">
      <a:defRPr kern="1200" sz="1200">
        <a:solidFill>
          <a:schemeClr val="tx1"/>
        </a:solidFill>
        <a:latin typeface="+mn-lt"/>
        <a:ea typeface="+mn-ea"/>
        <a:cs typeface="+mn-cs"/>
      </a:defRPr>
    </a:lvl5pPr>
    <a:lvl6pPr algn="l" defTabSz="914400" eaLnBrk="1" hangingPunct="1" latinLnBrk="0" marL="2286000" rtl="0">
      <a:defRPr kern="1200" sz="1200">
        <a:solidFill>
          <a:schemeClr val="tx1"/>
        </a:solidFill>
        <a:latin typeface="+mn-lt"/>
        <a:ea typeface="+mn-ea"/>
        <a:cs typeface="+mn-cs"/>
      </a:defRPr>
    </a:lvl6pPr>
    <a:lvl7pPr algn="l" defTabSz="914400" eaLnBrk="1" hangingPunct="1" latinLnBrk="0" marL="2743200" rtl="0">
      <a:defRPr kern="1200" sz="1200">
        <a:solidFill>
          <a:schemeClr val="tx1"/>
        </a:solidFill>
        <a:latin typeface="+mn-lt"/>
        <a:ea typeface="+mn-ea"/>
        <a:cs typeface="+mn-cs"/>
      </a:defRPr>
    </a:lvl7pPr>
    <a:lvl8pPr algn="l" defTabSz="914400" eaLnBrk="1" hangingPunct="1" latinLnBrk="0" marL="3200400" rtl="0">
      <a:defRPr kern="1200" sz="1200">
        <a:solidFill>
          <a:schemeClr val="tx1"/>
        </a:solidFill>
        <a:latin typeface="+mn-lt"/>
        <a:ea typeface="+mn-ea"/>
        <a:cs typeface="+mn-cs"/>
      </a:defRPr>
    </a:lvl8pPr>
    <a:lvl9pPr algn="l" defTabSz="914400" eaLnBrk="1" hangingPunct="1" latinLnBrk="0" marL="3657600" rtl="0">
      <a:defRPr kern="1200" sz="1200">
        <a:solidFill>
          <a:schemeClr val="tx1"/>
        </a:solidFill>
        <a:latin typeface="+mn-lt"/>
        <a:ea typeface="+mn-ea"/>
        <a:cs typeface="+mn-cs"/>
      </a:defRPr>
    </a:lvl9pPr>
  </p:notesStyle>
</p:notesMaster>
<!-- $Id$ -->
</file>

<file path=ppt/notesSlides/_rels/notesSlide1.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xml" Type="http://schemas.openxmlformats.org/officeDocument/2006/relationships/slide"/></Relationships>
</file>

<file path=ppt/notesSlides/_rels/notesSlide2.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2.xml" Type="http://schemas.openxmlformats.org/officeDocument/2006/relationships/slide"/></Relationships>
</file>

<file path=ppt/notesSlides/_rels/notesSlide3.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3.xml" Type="http://schemas.openxmlformats.org/officeDocument/2006/relationships/slide"/></Relationships>
</file>

<file path=ppt/notesSlides/_rels/notesSlide4.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4.xml" Type="http://schemas.openxmlformats.org/officeDocument/2006/relationships/slide"/></Relationships>
</file>

<file path=ppt/notesSlides/_rels/notesSlide5.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0.xml" Type="http://schemas.openxmlformats.org/officeDocument/2006/relationships/slide"/></Relationships>
</file>

<file path=ppt/notesSlides/notesSlide1.xml><?xml version="1.0" encoding="utf-8"?>
<p:notes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p:cSld>
    <p:spTree>
      <p:nvGrpSpPr>
        <p:cNvPr id="1" name=""/>
        <p:cNvGrpSpPr/>
        <p:nvPr/>
      </p:nvGrpSpPr>
      <p:grpSpPr>
        <a:xfrm>
          <a:off x="0" y="0"/>
          <a:ext cx="0" cy="0"/>
          <a:chOff x="0" y="0"/>
          <a:chExt cx="0" cy="0"/>
        </a:xfrm>
      </p:grpSpPr>
      <p:sp>
        <p:nvSpPr>
          <p:cNvPr id="1" name="shape1"/>
          <p:cNvSpPr>
            <a:spLocks noChangeArrowheads="1" noGrp="1"/>
          </p:cNvSpPr>
          <p:nvPr>
            <p:ph idx="1" type="body"/>
          </p:nvPr>
        </p:nvSpPr>
        <p:spPr>
          <a:noFill/>
          <a:ln/>
        </p:spPr>
        <p:txBody>
          <a:bodyPr rtlCol="0"/>
          <a:lstStyle/>
          <a:p>
            <a:pPr/>
            <a:r>
              <a:rPr dirty="0" lang="en-US"/>
              <a:t/>
            </a:r>
          </a:p>
        </p:txBody>
      </p:sp>
    </p:spTree>
  </p:cSld>
  <p:clrMapOvr>
    <a:masterClrMapping/>
  </p:clrMapOvr>
</p:notes>
</file>

<file path=ppt/notesSlides/notesSlide2.xml><?xml version="1.0" encoding="utf-8"?>
<p:notes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p:cSld>
    <p:spTree>
      <p:nvGrpSpPr>
        <p:cNvPr id="1" name=""/>
        <p:cNvGrpSpPr/>
        <p:nvPr/>
      </p:nvGrpSpPr>
      <p:grpSpPr>
        <a:xfrm>
          <a:off x="0" y="0"/>
          <a:ext cx="0" cy="0"/>
          <a:chOff x="0" y="0"/>
          <a:chExt cx="0" cy="0"/>
        </a:xfrm>
      </p:grpSpPr>
      <p:sp>
        <p:nvSpPr>
          <p:cNvPr id="1" name="shape1"/>
          <p:cNvSpPr>
            <a:spLocks noChangeArrowheads="1" noGrp="1"/>
          </p:cNvSpPr>
          <p:nvPr>
            <p:ph idx="1" type="body"/>
          </p:nvPr>
        </p:nvSpPr>
        <p:spPr>
          <a:noFill/>
          <a:ln/>
        </p:spPr>
        <p:txBody>
          <a:bodyPr rtlCol="0"/>
          <a:lstStyle/>
          <a:p>
            <a:pPr/>
            <a:r>
              <a:rPr dirty="0" lang="en-US"/>
              <a:t/>
            </a:r>
          </a:p>
        </p:txBody>
      </p:sp>
    </p:spTree>
  </p:cSld>
  <p:clrMapOvr>
    <a:masterClrMapping/>
  </p:clrMapOvr>
</p:notes>
</file>

<file path=ppt/notesSlides/notesSlide3.xml><?xml version="1.0" encoding="utf-8"?>
<p:notes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p:cSld>
    <p:spTree>
      <p:nvGrpSpPr>
        <p:cNvPr id="1" name=""/>
        <p:cNvGrpSpPr/>
        <p:nvPr/>
      </p:nvGrpSpPr>
      <p:grpSpPr>
        <a:xfrm>
          <a:off x="0" y="0"/>
          <a:ext cx="0" cy="0"/>
          <a:chOff x="0" y="0"/>
          <a:chExt cx="0" cy="0"/>
        </a:xfrm>
      </p:grpSpPr>
      <p:sp>
        <p:nvSpPr>
          <p:cNvPr id="1" name="shape1"/>
          <p:cNvSpPr>
            <a:spLocks noChangeArrowheads="1" noGrp="1"/>
          </p:cNvSpPr>
          <p:nvPr>
            <p:ph idx="1" type="body"/>
          </p:nvPr>
        </p:nvSpPr>
        <p:spPr>
          <a:noFill/>
          <a:ln/>
        </p:spPr>
        <p:txBody>
          <a:bodyPr rtlCol="0"/>
          <a:lstStyle/>
          <a:p>
            <a:pPr/>
            <a:r>
              <a:rPr dirty="0" lang="en-US"/>
              <a:t/>
            </a:r>
          </a:p>
        </p:txBody>
      </p:sp>
    </p:spTree>
  </p:cSld>
  <p:clrMapOvr>
    <a:masterClrMapping/>
  </p:clrMapOvr>
</p:notes>
</file>

<file path=ppt/notesSlides/notesSlide4.xml><?xml version="1.0" encoding="utf-8"?>
<p:notes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p:cSld>
    <p:spTree>
      <p:nvGrpSpPr>
        <p:cNvPr id="1" name=""/>
        <p:cNvGrpSpPr/>
        <p:nvPr/>
      </p:nvGrpSpPr>
      <p:grpSpPr>
        <a:xfrm>
          <a:off x="0" y="0"/>
          <a:ext cx="0" cy="0"/>
          <a:chOff x="0" y="0"/>
          <a:chExt cx="0" cy="0"/>
        </a:xfrm>
      </p:grpSpPr>
      <p:sp>
        <p:nvSpPr>
          <p:cNvPr id="1" name="shape1"/>
          <p:cNvSpPr>
            <a:spLocks noChangeArrowheads="1" noGrp="1"/>
          </p:cNvSpPr>
          <p:nvPr>
            <p:ph idx="1" type="body"/>
          </p:nvPr>
        </p:nvSpPr>
        <p:spPr>
          <a:noFill/>
          <a:ln/>
        </p:spPr>
        <p:txBody>
          <a:bodyPr rtlCol="0"/>
          <a:lstStyle/>
          <a:p>
            <a:pPr/>
            <a:r>
              <a:rPr dirty="0" lang="en-US"/>
              <a:t/>
            </a:r>
          </a:p>
        </p:txBody>
      </p:sp>
    </p:spTree>
  </p:cSld>
  <p:clrMapOvr>
    <a:masterClrMapping/>
  </p:clrMapOvr>
</p:notes>
</file>

<file path=ppt/notesSlides/notesSlide5.xml><?xml version="1.0" encoding="utf-8"?>
<p:notes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p:cSld>
    <p:spTree>
      <p:nvGrpSpPr>
        <p:cNvPr id="1" name=""/>
        <p:cNvGrpSpPr/>
        <p:nvPr/>
      </p:nvGrpSpPr>
      <p:grpSpPr>
        <a:xfrm>
          <a:off x="0" y="0"/>
          <a:ext cx="0" cy="0"/>
          <a:chOff x="0" y="0"/>
          <a:chExt cx="0" cy="0"/>
        </a:xfrm>
      </p:grpSpPr>
      <p:sp>
        <p:nvSpPr>
          <p:cNvPr id="1" name="shape1"/>
          <p:cNvSpPr>
            <a:spLocks noChangeArrowheads="1" noGrp="1"/>
          </p:cNvSpPr>
          <p:nvPr>
            <p:ph idx="1" type="body"/>
          </p:nvPr>
        </p:nvSpPr>
        <p:spPr>
          <a:noFill/>
          <a:ln/>
        </p:spPr>
        <p:txBody>
          <a:bodyPr rtlCol="0"/>
          <a:lstStyle/>
          <a:p>
            <a:pPr/>
            <a:r>
              <a:rPr dirty="0" lang="en-US"/>
              <a:t/>
            </a:r>
          </a:p>
        </p:txBody>
      </p:sp>
    </p:spTree>
  </p:cSld>
  <p:clrMapOvr>
    <a:masterClrMapping/>
  </p:clrMapOvr>
</p:notes>
</file>

<file path=ppt/slideLayouts/_rels/slideLayout1.xml.rels><?xml version="1.0" encoding="UTF-8" standalone="no"?><Relationships xmlns="http://schemas.openxmlformats.org/package/2006/relationships"><Relationship Id="rId2" Target="../tags/tag2.xml" Type="http://schemas.openxmlformats.org/officeDocument/2006/relationships/tag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2" Target="../tags/tag9.xml" Type="http://schemas.openxmlformats.org/officeDocument/2006/relationships/tag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2" Target="../media/image3.png" Type="http://schemas.openxmlformats.org/officeDocument/2006/relationships/image"/><Relationship Id="rId3" Target="../media/image4.png" Type="http://schemas.openxmlformats.org/officeDocument/2006/relationships/image"/><Relationship Id="rId4" Target="../media/image5.png" Type="http://schemas.openxmlformats.org/officeDocument/2006/relationships/image"/><Relationship Id="rId5" Target="../media/image6.png" Type="http://schemas.openxmlformats.org/officeDocument/2006/relationships/image"/><Relationship Id="rId6" Target="../media/image7.png" Type="http://schemas.openxmlformats.org/officeDocument/2006/relationships/image"/><Relationship Id="rId7" Target="../media/image8.png" Type="http://schemas.openxmlformats.org/officeDocument/2006/relationships/image"/><Relationship Id="rId8" Target="../media/image9.png" Type="http://schemas.openxmlformats.org/officeDocument/2006/relationships/image"/><Relationship Id="rId9" Target="../tags/tag10.xml" Type="http://schemas.openxmlformats.org/officeDocument/2006/relationships/tags"/><Relationship Id="rId1" Target="../slideMasters/slideMaster1.xml" Type="http://schemas.openxmlformats.org/officeDocument/2006/relationships/slideMaster"/></Relationships>
</file>

<file path=ppt/slideLayouts/_rels/slideLayout1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3.xml.rels><?xml version="1.0" encoding="UTF-8" standalone="no"?><Relationships xmlns="http://schemas.openxmlformats.org/package/2006/relationships"><Relationship Id="rId2" Target="../media/image10.png" Type="http://schemas.openxmlformats.org/officeDocument/2006/relationships/image"/><Relationship Id="rId1" Target="../slideMasters/slideMaster1.xml" Type="http://schemas.openxmlformats.org/officeDocument/2006/relationships/slideMaster"/></Relationships>
</file>

<file path=ppt/slideLayouts/_rels/slideLayout1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6.xml.rels><?xml version="1.0" encoding="UTF-8" standalone="no"?><Relationships xmlns="http://schemas.openxmlformats.org/package/2006/relationships"><Relationship Id="rId2" Target="../tags/tag11.xml" Type="http://schemas.openxmlformats.org/officeDocument/2006/relationships/tags"/><Relationship Id="rId1" Target="../slideMasters/slideMaster1.xml" Type="http://schemas.openxmlformats.org/officeDocument/2006/relationships/slideMaster"/></Relationships>
</file>

<file path=ppt/slideLayouts/_rels/slideLayout17.xml.rels><?xml version="1.0" encoding="UTF-8" standalone="no"?><Relationships xmlns="http://schemas.openxmlformats.org/package/2006/relationships"><Relationship Id="rId2" Target="../tags/tag12.xml" Type="http://schemas.openxmlformats.org/officeDocument/2006/relationships/tags"/><Relationship Id="rId1" Target="../slideMasters/slideMaster1.xml" Type="http://schemas.openxmlformats.org/officeDocument/2006/relationships/slideMaster"/></Relationships>
</file>

<file path=ppt/slideLayouts/_rels/slideLayout1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9.xml.rels><?xml version="1.0" encoding="UTF-8" standalone="no"?><Relationships xmlns="http://schemas.openxmlformats.org/package/2006/relationships"><Relationship Id="rId2" Target="../tags/tag13.xml" Type="http://schemas.openxmlformats.org/officeDocument/2006/relationships/tag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2" Target="../tags/tag3.xml" Type="http://schemas.openxmlformats.org/officeDocument/2006/relationships/tags"/><Relationship Id="rId1" Target="../slideMasters/slideMaster1.xml" Type="http://schemas.openxmlformats.org/officeDocument/2006/relationships/slideMaster"/></Relationships>
</file>

<file path=ppt/slideLayouts/_rels/slideLayout2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4.xml.rels><?xml version="1.0" encoding="UTF-8" standalone="no"?><Relationships xmlns="http://schemas.openxmlformats.org/package/2006/relationships"><Relationship Id="rId2" Target="../tags/tag14.xml" Type="http://schemas.openxmlformats.org/officeDocument/2006/relationships/tags"/><Relationship Id="rId1" Target="../slideMasters/slideMaster1.xml" Type="http://schemas.openxmlformats.org/officeDocument/2006/relationships/slideMaster"/></Relationships>
</file>

<file path=ppt/slideLayouts/_rels/slideLayout2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7.xml.rels><?xml version="1.0" encoding="UTF-8" standalone="no"?><Relationships xmlns="http://schemas.openxmlformats.org/package/2006/relationships"><Relationship Id="rId2" Target="../tags/tag15.xml" Type="http://schemas.openxmlformats.org/officeDocument/2006/relationships/tags"/><Relationship Id="rId1" Target="../slideMasters/slideMaster1.xml" Type="http://schemas.openxmlformats.org/officeDocument/2006/relationships/slideMaster"/></Relationships>
</file>

<file path=ppt/slideLayouts/_rels/slideLayout28.xml.rels><?xml version="1.0" encoding="UTF-8" standalone="no"?><Relationships xmlns="http://schemas.openxmlformats.org/package/2006/relationships"><Relationship Id="rId2" Target="../tags/tag16.xml" Type="http://schemas.openxmlformats.org/officeDocument/2006/relationships/tag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2" Target="../tags/tag4.xml" Type="http://schemas.openxmlformats.org/officeDocument/2006/relationships/tag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2" Target="../tags/tag5.xml" Type="http://schemas.openxmlformats.org/officeDocument/2006/relationships/tag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2" Target="../tags/tag6.xml" Type="http://schemas.openxmlformats.org/officeDocument/2006/relationships/tag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2" Target="../tags/tag7.xml" Type="http://schemas.openxmlformats.org/officeDocument/2006/relationships/tag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2" Target="../tags/tag8.xml" Type="http://schemas.openxmlformats.org/officeDocument/2006/relationships/tags"/><Relationship Id="rId1" Target="../slideMasters/slideMaster1.xml" Type="http://schemas.openxmlformats.org/officeDocument/2006/relationships/slideMaster"/></Relationships>
</file>

<file path=ppt/slideLayouts/slideLayout1.xml><?xml version="1.0" encoding="utf-8"?>
<p:sldLayout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preserve="1" type="cust">
  <p:cSld name="Title Slide">
    <p:spTree>
      <p:nvGrpSpPr>
        <p:cNvPr id="1" name=""/>
        <p:cNvGrpSpPr/>
        <p:nvPr/>
      </p:nvGrpSpPr>
      <p:grpSpPr>
        <a:xfrm>
          <a:off x="0" y="0"/>
          <a:ext cx="0" cy="0"/>
          <a:chOff x="0" y="0"/>
          <a:chExt cx="0" cy="0"/>
        </a:xfrm>
      </p:grpSpPr>
      <p:sp>
        <p:nvSpPr>
          <p:cNvPr id="2" name="Picture Placeholder 10">
            <a:extLst>
              <a:ext uri="{11A74729-8E7A-473E-BF8D-D54D751FCB5D}">
                <a16:creationId xmlns:a16="http://schemas.microsoft.com/office/drawing/2010/main" id="{C489F027-49BC-429E-9D5A-1E5EF48BE056}"/>
              </a:ext>
            </a:extLst>
          </p:cNvPr>
          <p:cNvSpPr>
            <a:spLocks noGrp="true"/>
          </p:cNvSpPr>
          <p:nvPr>
            <p:ph type="pic"/>
          </p:nvPr>
        </p:nvSpPr>
        <p:spPr>
          <a:xfrm rot="0">
            <a:off x="676659" y="1622722"/>
            <a:ext cx="566614" cy="654269"/>
          </a:xfrm>
          <a:custGeom>
            <a:avLst/>
            <a:gdLst/>
            <a:ahLst/>
            <a:cxnLst/>
            <a:rect b="b" l="0" r="r" t="0"/>
            <a:pathLst>
              <a:path h="872359" w="755486">
                <a:moveTo>
                  <a:pt x="377743" y="0"/>
                </a:moveTo>
                <a:lnTo>
                  <a:pt x="755486" y="218090"/>
                </a:lnTo>
                <a:lnTo>
                  <a:pt x="755486" y="654269"/>
                </a:lnTo>
                <a:lnTo>
                  <a:pt x="377743" y="872359"/>
                </a:lnTo>
                <a:lnTo>
                  <a:pt x="0" y="654269"/>
                </a:lnTo>
                <a:lnTo>
                  <a:pt x="0" y="218090"/>
                </a:lnTo>
                <a:close/>
              </a:path>
            </a:pathLst>
          </a:custGeom>
          <a:noFill/>
        </p:spPr>
        <p:txBody>
          <a:bodyPr anchor="ctr" rtlCol="0" vert="horz" wrap="square">
            <a:noAutofit/>
          </a:bodyPr>
          <a:lstStyle>
            <a:lvl1pPr algn="ctr" lvl="0">
              <a:defRPr baseline="0" dirty="0" lang="en-US" sz="800"/>
            </a:lvl1pPr>
          </a:lstStyle>
          <a:p>
            <a:pPr/>
            <a:r>
              <a:rPr dirty="0" lang="en-US"/>
              <a:t>Drag / Drop image</a:t>
            </a:r>
            <a:endParaRPr dirty="0" lang="en-US"/>
          </a:p>
        </p:txBody>
      </p:sp>
      <p:sp>
        <p:nvSpPr>
          <p:cNvPr id="3" name="Picture Placeholder 10">
            <a:extLst>
              <a:ext uri="{ED0BAB9E-C5AA-4BA3-89D2-BED073667863}">
                <a16:creationId xmlns:a16="http://schemas.microsoft.com/office/drawing/2010/main" id="{408A2716-3EB2-47DC-884F-8F61F0B3FC5C}"/>
              </a:ext>
            </a:extLst>
          </p:cNvPr>
          <p:cNvSpPr>
            <a:spLocks noGrp="true"/>
          </p:cNvSpPr>
          <p:nvPr>
            <p:ph idx="1" type="pic"/>
          </p:nvPr>
        </p:nvSpPr>
        <p:spPr>
          <a:xfrm rot="0">
            <a:off x="1275930" y="1622722"/>
            <a:ext cx="566614" cy="654269"/>
          </a:xfrm>
          <a:custGeom>
            <a:avLst/>
            <a:gdLst/>
            <a:ahLst/>
            <a:cxnLst/>
            <a:rect b="b" l="0" r="r" t="0"/>
            <a:pathLst>
              <a:path h="872359" w="755486">
                <a:moveTo>
                  <a:pt x="377743" y="0"/>
                </a:moveTo>
                <a:lnTo>
                  <a:pt x="755486" y="218090"/>
                </a:lnTo>
                <a:lnTo>
                  <a:pt x="755486" y="654269"/>
                </a:lnTo>
                <a:lnTo>
                  <a:pt x="377743" y="872359"/>
                </a:lnTo>
                <a:lnTo>
                  <a:pt x="0" y="654269"/>
                </a:lnTo>
                <a:lnTo>
                  <a:pt x="0" y="218090"/>
                </a:lnTo>
                <a:close/>
              </a:path>
            </a:pathLst>
          </a:custGeom>
          <a:noFill/>
        </p:spPr>
        <p:txBody>
          <a:bodyPr anchor="ctr" rtlCol="0" vert="horz" wrap="square">
            <a:noAutofit/>
          </a:bodyPr>
          <a:lstStyle>
            <a:lvl1pPr algn="ctr" lvl="0">
              <a:defRPr baseline="0" dirty="0" lang="en-US" sz="800"/>
            </a:lvl1pPr>
          </a:lstStyle>
          <a:p>
            <a:pPr/>
            <a:r>
              <a:rPr dirty="0" lang="en-US"/>
              <a:t>Drag / Drop image</a:t>
            </a:r>
            <a:endParaRPr dirty="0" lang="en-US"/>
          </a:p>
        </p:txBody>
      </p:sp>
      <p:sp>
        <p:nvSpPr>
          <p:cNvPr id="4" name="Picture Placeholder 10">
            <a:extLst>
              <a:ext uri="{7C19964F-49A4-41A2-80AC-2D0ADC797E0C}">
                <a16:creationId xmlns:a16="http://schemas.microsoft.com/office/drawing/2010/main" id="{651BC658-1653-4CF4-B22D-00B2F267B462}"/>
              </a:ext>
            </a:extLst>
          </p:cNvPr>
          <p:cNvSpPr>
            <a:spLocks noGrp="true"/>
          </p:cNvSpPr>
          <p:nvPr>
            <p:ph idx="2" type="pic"/>
          </p:nvPr>
        </p:nvSpPr>
        <p:spPr>
          <a:xfrm rot="0">
            <a:off x="976295" y="1099082"/>
            <a:ext cx="566614" cy="654269"/>
          </a:xfrm>
          <a:custGeom>
            <a:avLst/>
            <a:gdLst/>
            <a:ahLst/>
            <a:cxnLst/>
            <a:rect b="b" l="0" r="r" t="0"/>
            <a:pathLst>
              <a:path h="872359" w="755486">
                <a:moveTo>
                  <a:pt x="377743" y="0"/>
                </a:moveTo>
                <a:lnTo>
                  <a:pt x="755486" y="218090"/>
                </a:lnTo>
                <a:lnTo>
                  <a:pt x="755486" y="654269"/>
                </a:lnTo>
                <a:lnTo>
                  <a:pt x="377743" y="872359"/>
                </a:lnTo>
                <a:lnTo>
                  <a:pt x="0" y="654269"/>
                </a:lnTo>
                <a:lnTo>
                  <a:pt x="0" y="218090"/>
                </a:lnTo>
                <a:close/>
              </a:path>
            </a:pathLst>
          </a:custGeom>
          <a:noFill/>
        </p:spPr>
        <p:txBody>
          <a:bodyPr anchor="ctr" rtlCol="0" vert="horz" wrap="square">
            <a:noAutofit/>
          </a:bodyPr>
          <a:lstStyle>
            <a:lvl1pPr algn="ctr" lvl="0">
              <a:defRPr baseline="0" dirty="0" lang="en-US" sz="800"/>
            </a:lvl1pPr>
          </a:lstStyle>
          <a:p>
            <a:pPr/>
            <a:r>
              <a:rPr dirty="0" lang="en-US"/>
              <a:t>Drag / Drop image</a:t>
            </a:r>
            <a:endParaRPr dirty="0" lang="en-US"/>
          </a:p>
        </p:txBody>
      </p:sp>
      <p:sp>
        <p:nvSpPr>
          <p:cNvPr id="5" name="Picture Placeholder 10">
            <a:extLst>
              <a:ext uri="{576A97D5-CBF0-4CDB-ADAD-038D8A9A7D8E}">
                <a16:creationId xmlns:a16="http://schemas.microsoft.com/office/drawing/2010/main" id="{752391B0-F6B7-4CF3-ADED-1B245CA81753}"/>
              </a:ext>
            </a:extLst>
          </p:cNvPr>
          <p:cNvSpPr>
            <a:spLocks noGrp="true"/>
          </p:cNvSpPr>
          <p:nvPr>
            <p:ph idx="3" type="pic"/>
          </p:nvPr>
        </p:nvSpPr>
        <p:spPr>
          <a:xfrm rot="0">
            <a:off x="792766" y="3524355"/>
            <a:ext cx="566614" cy="654269"/>
          </a:xfrm>
          <a:custGeom>
            <a:avLst/>
            <a:gdLst/>
            <a:ahLst/>
            <a:cxnLst/>
            <a:rect b="b" l="0" r="r" t="0"/>
            <a:pathLst>
              <a:path h="872359" w="755486">
                <a:moveTo>
                  <a:pt x="377743" y="0"/>
                </a:moveTo>
                <a:lnTo>
                  <a:pt x="755486" y="218090"/>
                </a:lnTo>
                <a:lnTo>
                  <a:pt x="755486" y="654269"/>
                </a:lnTo>
                <a:lnTo>
                  <a:pt x="377743" y="872359"/>
                </a:lnTo>
                <a:lnTo>
                  <a:pt x="0" y="654269"/>
                </a:lnTo>
                <a:lnTo>
                  <a:pt x="0" y="218090"/>
                </a:lnTo>
                <a:close/>
              </a:path>
            </a:pathLst>
          </a:custGeom>
          <a:noFill/>
        </p:spPr>
        <p:txBody>
          <a:bodyPr anchor="ctr" rtlCol="0" vert="horz" wrap="square">
            <a:noAutofit/>
          </a:bodyPr>
          <a:lstStyle>
            <a:lvl1pPr algn="ctr" lvl="0">
              <a:defRPr baseline="0" dirty="0" lang="en-US" sz="800"/>
            </a:lvl1pPr>
          </a:lstStyle>
          <a:p>
            <a:pPr/>
            <a:r>
              <a:rPr dirty="0" lang="en-US"/>
              <a:t>Drag / Drop image</a:t>
            </a:r>
            <a:endParaRPr dirty="0" lang="en-US"/>
          </a:p>
        </p:txBody>
      </p:sp>
      <p:sp>
        <p:nvSpPr>
          <p:cNvPr id="6" name="Picture Placeholder 10">
            <a:extLst>
              <a:ext uri="{32B55B3C-DDEC-4078-8B08-18715B040739}">
                <a16:creationId xmlns:a16="http://schemas.microsoft.com/office/drawing/2010/main" id="{077A62F1-32C5-499A-94CB-536FF4962CC0}"/>
              </a:ext>
            </a:extLst>
          </p:cNvPr>
          <p:cNvSpPr>
            <a:spLocks noGrp="true"/>
          </p:cNvSpPr>
          <p:nvPr>
            <p:ph idx="4" type="pic"/>
          </p:nvPr>
        </p:nvSpPr>
        <p:spPr>
          <a:xfrm rot="0">
            <a:off x="8109518" y="2932770"/>
            <a:ext cx="566614" cy="654269"/>
          </a:xfrm>
          <a:custGeom>
            <a:avLst/>
            <a:gdLst/>
            <a:ahLst/>
            <a:cxnLst/>
            <a:rect b="b" l="0" r="r" t="0"/>
            <a:pathLst>
              <a:path h="872359" w="755486">
                <a:moveTo>
                  <a:pt x="377743" y="0"/>
                </a:moveTo>
                <a:lnTo>
                  <a:pt x="755486" y="218090"/>
                </a:lnTo>
                <a:lnTo>
                  <a:pt x="755486" y="654269"/>
                </a:lnTo>
                <a:lnTo>
                  <a:pt x="377743" y="872359"/>
                </a:lnTo>
                <a:lnTo>
                  <a:pt x="0" y="654269"/>
                </a:lnTo>
                <a:lnTo>
                  <a:pt x="0" y="218090"/>
                </a:lnTo>
                <a:close/>
              </a:path>
            </a:pathLst>
          </a:custGeom>
          <a:noFill/>
        </p:spPr>
        <p:txBody>
          <a:bodyPr anchor="ctr" rtlCol="0" vert="horz" wrap="square">
            <a:noAutofit/>
          </a:bodyPr>
          <a:lstStyle>
            <a:lvl1pPr algn="ctr" lvl="0">
              <a:defRPr baseline="0" dirty="0" lang="en-US" sz="800"/>
            </a:lvl1pPr>
          </a:lstStyle>
          <a:p>
            <a:pPr/>
            <a:r>
              <a:rPr dirty="0" lang="en-US"/>
              <a:t>Drag / Drop image</a:t>
            </a:r>
            <a:endParaRPr dirty="0" lang="en-US"/>
          </a:p>
        </p:txBody>
      </p:sp>
      <p:sp>
        <p:nvSpPr>
          <p:cNvPr id="7" name="Picture Placeholder 10">
            <a:extLst>
              <a:ext uri="{B1D45B33-BFFA-461E-A0BE-C8E846CA1C8B}">
                <a16:creationId xmlns:a16="http://schemas.microsoft.com/office/drawing/2010/main" id="{2D44CE16-1982-4435-A351-9A5844CF179B}"/>
              </a:ext>
            </a:extLst>
          </p:cNvPr>
          <p:cNvSpPr>
            <a:spLocks noGrp="true"/>
          </p:cNvSpPr>
          <p:nvPr>
            <p:ph idx="5" type="pic"/>
          </p:nvPr>
        </p:nvSpPr>
        <p:spPr>
          <a:xfrm rot="0">
            <a:off x="8409153" y="2409692"/>
            <a:ext cx="566614" cy="654269"/>
          </a:xfrm>
          <a:custGeom>
            <a:avLst/>
            <a:gdLst/>
            <a:ahLst/>
            <a:cxnLst/>
            <a:rect b="b" l="0" r="r" t="0"/>
            <a:pathLst>
              <a:path h="872359" w="755486">
                <a:moveTo>
                  <a:pt x="377743" y="0"/>
                </a:moveTo>
                <a:lnTo>
                  <a:pt x="755486" y="218090"/>
                </a:lnTo>
                <a:lnTo>
                  <a:pt x="755486" y="654269"/>
                </a:lnTo>
                <a:lnTo>
                  <a:pt x="377743" y="872359"/>
                </a:lnTo>
                <a:lnTo>
                  <a:pt x="0" y="654269"/>
                </a:lnTo>
                <a:lnTo>
                  <a:pt x="0" y="218090"/>
                </a:lnTo>
                <a:close/>
              </a:path>
            </a:pathLst>
          </a:custGeom>
          <a:noFill/>
        </p:spPr>
        <p:txBody>
          <a:bodyPr anchor="ctr" rtlCol="0" vert="horz" wrap="square">
            <a:noAutofit/>
          </a:bodyPr>
          <a:lstStyle>
            <a:lvl1pPr algn="ctr" lvl="0">
              <a:defRPr baseline="0" dirty="0" lang="en-US" sz="800"/>
            </a:lvl1pPr>
          </a:lstStyle>
          <a:p>
            <a:pPr/>
            <a:r>
              <a:rPr dirty="0" lang="en-US"/>
              <a:t>Drag / Drop image</a:t>
            </a:r>
            <a:endParaRPr dirty="0" lang="en-US"/>
          </a:p>
        </p:txBody>
      </p:sp>
      <p:sp>
        <p:nvSpPr>
          <p:cNvPr id="8" name="Picture Placeholder 10">
            <a:extLst>
              <a:ext uri="{E8DE2E6A-7F91-40B0-BBDF-FF4BE7380139}">
                <a16:creationId xmlns:a16="http://schemas.microsoft.com/office/drawing/2010/main" id="{86176EC3-AEF9-4E96-BE6B-9DC01E2B012A}"/>
              </a:ext>
            </a:extLst>
          </p:cNvPr>
          <p:cNvSpPr>
            <a:spLocks noGrp="true"/>
          </p:cNvSpPr>
          <p:nvPr>
            <p:ph idx="6" type="pic"/>
          </p:nvPr>
        </p:nvSpPr>
        <p:spPr>
          <a:xfrm rot="0">
            <a:off x="6275056" y="248954"/>
            <a:ext cx="566614" cy="654269"/>
          </a:xfrm>
          <a:custGeom>
            <a:avLst/>
            <a:gdLst/>
            <a:ahLst/>
            <a:cxnLst/>
            <a:rect b="b" l="0" r="r" t="0"/>
            <a:pathLst>
              <a:path h="872359" w="755486">
                <a:moveTo>
                  <a:pt x="377743" y="0"/>
                </a:moveTo>
                <a:lnTo>
                  <a:pt x="755486" y="218090"/>
                </a:lnTo>
                <a:lnTo>
                  <a:pt x="755486" y="654269"/>
                </a:lnTo>
                <a:lnTo>
                  <a:pt x="377743" y="872359"/>
                </a:lnTo>
                <a:lnTo>
                  <a:pt x="0" y="654269"/>
                </a:lnTo>
                <a:lnTo>
                  <a:pt x="0" y="218090"/>
                </a:lnTo>
                <a:close/>
              </a:path>
            </a:pathLst>
          </a:custGeom>
          <a:noFill/>
        </p:spPr>
        <p:txBody>
          <a:bodyPr anchor="ctr" rtlCol="0" vert="horz" wrap="square">
            <a:noAutofit/>
          </a:bodyPr>
          <a:lstStyle>
            <a:lvl1pPr algn="ctr" lvl="0">
              <a:defRPr baseline="0" dirty="0" lang="en-US" sz="800"/>
            </a:lvl1pPr>
          </a:lstStyle>
          <a:p>
            <a:pPr/>
            <a:r>
              <a:rPr dirty="0" lang="en-US"/>
              <a:t>Drag / Drop image</a:t>
            </a:r>
            <a:endParaRPr dirty="0" lang="en-US"/>
          </a:p>
        </p:txBody>
      </p:sp>
      <p:sp>
        <p:nvSpPr>
          <p:cNvPr id="9" name="Picture Placeholder 10">
            <a:extLst>
              <a:ext uri="{84DB4261-8049-4072-8068-473B4D9D370C}">
                <a16:creationId xmlns:a16="http://schemas.microsoft.com/office/drawing/2010/main" id="{F5774227-8A16-4243-B652-383E89776A52}"/>
              </a:ext>
            </a:extLst>
          </p:cNvPr>
          <p:cNvSpPr>
            <a:spLocks noGrp="true"/>
          </p:cNvSpPr>
          <p:nvPr>
            <p:ph idx="7" type="pic"/>
          </p:nvPr>
        </p:nvSpPr>
        <p:spPr>
          <a:xfrm rot="0">
            <a:off x="83656" y="1932581"/>
            <a:ext cx="979806" cy="1131379"/>
          </a:xfrm>
          <a:custGeom>
            <a:avLst/>
            <a:gdLst/>
            <a:ahLst/>
            <a:cxnLst/>
            <a:rect b="b" l="0" r="r" t="0"/>
            <a:pathLst>
              <a:path h="1508506" w="1306408">
                <a:moveTo>
                  <a:pt x="653204" y="0"/>
                </a:moveTo>
                <a:lnTo>
                  <a:pt x="1306408" y="377127"/>
                </a:lnTo>
                <a:lnTo>
                  <a:pt x="1306408" y="1131380"/>
                </a:lnTo>
                <a:lnTo>
                  <a:pt x="653204" y="1508506"/>
                </a:lnTo>
                <a:lnTo>
                  <a:pt x="0" y="1131380"/>
                </a:lnTo>
                <a:lnTo>
                  <a:pt x="0" y="377127"/>
                </a:lnTo>
                <a:close/>
              </a:path>
            </a:pathLst>
          </a:custGeom>
          <a:noFill/>
        </p:spPr>
        <p:txBody>
          <a:bodyPr anchor="ctr" rtlCol="0" vert="horz" wrap="square">
            <a:noAutofit/>
          </a:bodyPr>
          <a:lstStyle>
            <a:lvl1pPr algn="ctr" lvl="0">
              <a:defRPr baseline="0" dirty="0" lang="en-US" sz="800"/>
            </a:lvl1pPr>
          </a:lstStyle>
          <a:p>
            <a:pPr/>
            <a:r>
              <a:rPr dirty="0" lang="en-US"/>
              <a:t>Drag / Drop image</a:t>
            </a:r>
            <a:endParaRPr dirty="0" lang="en-US"/>
          </a:p>
        </p:txBody>
      </p:sp>
      <p:sp>
        <p:nvSpPr>
          <p:cNvPr id="10" name="Picture Placeholder 10">
            <a:extLst>
              <a:ext uri="{5F955A5E-3F8A-4778-A1F5-47B1EE9DE38C}">
                <a16:creationId xmlns:a16="http://schemas.microsoft.com/office/drawing/2010/main" id="{EA722E4A-A4B2-487B-B6AA-2AA80771D8ED}"/>
              </a:ext>
            </a:extLst>
          </p:cNvPr>
          <p:cNvSpPr>
            <a:spLocks noGrp="true"/>
          </p:cNvSpPr>
          <p:nvPr>
            <p:ph idx="8" type="pic"/>
          </p:nvPr>
        </p:nvSpPr>
        <p:spPr>
          <a:xfrm rot="0">
            <a:off x="1963215" y="3800607"/>
            <a:ext cx="979806" cy="1131379"/>
          </a:xfrm>
          <a:custGeom>
            <a:avLst/>
            <a:gdLst/>
            <a:ahLst/>
            <a:cxnLst/>
            <a:rect b="b" l="0" r="r" t="0"/>
            <a:pathLst>
              <a:path h="1508506" w="1306408">
                <a:moveTo>
                  <a:pt x="653204" y="0"/>
                </a:moveTo>
                <a:lnTo>
                  <a:pt x="1306408" y="377127"/>
                </a:lnTo>
                <a:lnTo>
                  <a:pt x="1306408" y="1131380"/>
                </a:lnTo>
                <a:lnTo>
                  <a:pt x="653204" y="1508506"/>
                </a:lnTo>
                <a:lnTo>
                  <a:pt x="0" y="1131380"/>
                </a:lnTo>
                <a:lnTo>
                  <a:pt x="0" y="377127"/>
                </a:lnTo>
                <a:close/>
              </a:path>
            </a:pathLst>
          </a:custGeom>
          <a:noFill/>
        </p:spPr>
        <p:txBody>
          <a:bodyPr anchor="ctr" rtlCol="0" vert="horz" wrap="square">
            <a:noAutofit/>
          </a:bodyPr>
          <a:lstStyle>
            <a:lvl1pPr algn="ctr" lvl="0">
              <a:defRPr baseline="0" dirty="0" lang="en-US" sz="800"/>
            </a:lvl1pPr>
          </a:lstStyle>
          <a:p>
            <a:pPr/>
            <a:r>
              <a:rPr dirty="0" lang="en-US"/>
              <a:t>Drag / Drop image</a:t>
            </a:r>
            <a:endParaRPr dirty="0" lang="en-US"/>
          </a:p>
        </p:txBody>
      </p:sp>
      <p:sp>
        <p:nvSpPr>
          <p:cNvPr id="11" name="Picture Placeholder 10">
            <a:extLst>
              <a:ext uri="{0430028C-4FD2-4DFD-B8CE-4058EA6E446A}">
                <a16:creationId xmlns:a16="http://schemas.microsoft.com/office/drawing/2010/main" id="{382892E2-C1A7-433C-A055-D9FFA9D5D48C}"/>
              </a:ext>
            </a:extLst>
          </p:cNvPr>
          <p:cNvSpPr>
            <a:spLocks noGrp="true"/>
          </p:cNvSpPr>
          <p:nvPr>
            <p:ph idx="9" type="pic"/>
          </p:nvPr>
        </p:nvSpPr>
        <p:spPr>
          <a:xfrm rot="0">
            <a:off x="7043096" y="452315"/>
            <a:ext cx="979806" cy="1131379"/>
          </a:xfrm>
          <a:custGeom>
            <a:avLst/>
            <a:gdLst/>
            <a:ahLst/>
            <a:cxnLst/>
            <a:rect b="b" l="0" r="r" t="0"/>
            <a:pathLst>
              <a:path h="1508506" w="1306408">
                <a:moveTo>
                  <a:pt x="653204" y="0"/>
                </a:moveTo>
                <a:lnTo>
                  <a:pt x="1306408" y="377127"/>
                </a:lnTo>
                <a:lnTo>
                  <a:pt x="1306408" y="1131380"/>
                </a:lnTo>
                <a:lnTo>
                  <a:pt x="653204" y="1508506"/>
                </a:lnTo>
                <a:lnTo>
                  <a:pt x="0" y="1131380"/>
                </a:lnTo>
                <a:lnTo>
                  <a:pt x="0" y="377127"/>
                </a:lnTo>
                <a:close/>
              </a:path>
            </a:pathLst>
          </a:custGeom>
          <a:noFill/>
        </p:spPr>
        <p:txBody>
          <a:bodyPr anchor="ctr" rtlCol="0" vert="horz" wrap="square">
            <a:noAutofit/>
          </a:bodyPr>
          <a:lstStyle>
            <a:lvl1pPr algn="ctr" lvl="0">
              <a:defRPr baseline="0" dirty="0" lang="en-US" sz="800"/>
            </a:lvl1pPr>
          </a:lstStyle>
          <a:p>
            <a:pPr/>
            <a:r>
              <a:rPr dirty="0" lang="en-US"/>
              <a:t>Drag / Drop image</a:t>
            </a:r>
            <a:endParaRPr dirty="0" lang="en-US"/>
          </a:p>
        </p:txBody>
      </p:sp>
      <p:sp>
        <p:nvSpPr>
          <p:cNvPr id="12" name="Picture Placeholder 10">
            <a:extLst>
              <a:ext uri="{4EF09252-BD00-4829-8E8E-BDD6D5735C0E}">
                <a16:creationId xmlns:a16="http://schemas.microsoft.com/office/drawing/2010/main" id="{FA7D9754-C21E-479F-9AEA-52DC08093C65}"/>
              </a:ext>
            </a:extLst>
          </p:cNvPr>
          <p:cNvSpPr>
            <a:spLocks noGrp="true"/>
          </p:cNvSpPr>
          <p:nvPr>
            <p:ph idx="10" type="pic"/>
          </p:nvPr>
        </p:nvSpPr>
        <p:spPr>
          <a:xfrm rot="0">
            <a:off x="7667957" y="1707468"/>
            <a:ext cx="810263" cy="935608"/>
          </a:xfrm>
          <a:custGeom>
            <a:avLst/>
            <a:gdLst/>
            <a:ahLst/>
            <a:cxnLst/>
            <a:rect b="b" l="0" r="r" t="0"/>
            <a:pathLst>
              <a:path h="1247478" w="1080351">
                <a:moveTo>
                  <a:pt x="540176" y="0"/>
                </a:moveTo>
                <a:lnTo>
                  <a:pt x="1080351" y="311869"/>
                </a:lnTo>
                <a:lnTo>
                  <a:pt x="1080351" y="935608"/>
                </a:lnTo>
                <a:lnTo>
                  <a:pt x="540176" y="1247478"/>
                </a:lnTo>
                <a:lnTo>
                  <a:pt x="0" y="935608"/>
                </a:lnTo>
                <a:lnTo>
                  <a:pt x="0" y="311869"/>
                </a:lnTo>
                <a:close/>
              </a:path>
            </a:pathLst>
          </a:custGeom>
          <a:noFill/>
        </p:spPr>
        <p:txBody>
          <a:bodyPr anchor="ctr" rtlCol="0" vert="horz" wrap="square">
            <a:noAutofit/>
          </a:bodyPr>
          <a:lstStyle>
            <a:lvl1pPr algn="ctr" lvl="0">
              <a:defRPr baseline="0" dirty="0" lang="en-US" sz="800"/>
            </a:lvl1pPr>
          </a:lstStyle>
          <a:p>
            <a:pPr/>
            <a:r>
              <a:rPr dirty="0" lang="en-US"/>
              <a:t>Drag / Drop image</a:t>
            </a:r>
            <a:endParaRPr dirty="0" lang="en-US"/>
          </a:p>
        </p:txBody>
      </p:sp>
      <p:sp>
        <p:nvSpPr>
          <p:cNvPr id="13" name="Picture Placeholder 10">
            <a:extLst>
              <a:ext uri="{9771E558-1813-4423-9C15-54645A95BAEF}">
                <a16:creationId xmlns:a16="http://schemas.microsoft.com/office/drawing/2010/main" id="{3E837166-3D1E-4E6B-A767-D0B03B60D9BC}"/>
              </a:ext>
            </a:extLst>
          </p:cNvPr>
          <p:cNvSpPr>
            <a:spLocks noGrp="true"/>
          </p:cNvSpPr>
          <p:nvPr>
            <p:ph idx="11" type="pic"/>
          </p:nvPr>
        </p:nvSpPr>
        <p:spPr>
          <a:xfrm rot="0">
            <a:off x="6558363" y="3524355"/>
            <a:ext cx="810263" cy="935608"/>
          </a:xfrm>
          <a:custGeom>
            <a:avLst/>
            <a:gdLst/>
            <a:ahLst/>
            <a:cxnLst/>
            <a:rect b="b" l="0" r="r" t="0"/>
            <a:pathLst>
              <a:path h="1247478" w="1080351">
                <a:moveTo>
                  <a:pt x="540176" y="0"/>
                </a:moveTo>
                <a:lnTo>
                  <a:pt x="1080351" y="311869"/>
                </a:lnTo>
                <a:lnTo>
                  <a:pt x="1080351" y="935608"/>
                </a:lnTo>
                <a:lnTo>
                  <a:pt x="540176" y="1247478"/>
                </a:lnTo>
                <a:lnTo>
                  <a:pt x="0" y="935608"/>
                </a:lnTo>
                <a:lnTo>
                  <a:pt x="0" y="311869"/>
                </a:lnTo>
                <a:close/>
              </a:path>
            </a:pathLst>
          </a:custGeom>
          <a:noFill/>
        </p:spPr>
        <p:txBody>
          <a:bodyPr anchor="ctr" rtlCol="0" vert="horz" wrap="square">
            <a:noAutofit/>
          </a:bodyPr>
          <a:lstStyle>
            <a:lvl1pPr algn="ctr" lvl="0">
              <a:defRPr baseline="0" dirty="0" lang="en-US" sz="800"/>
            </a:lvl1pPr>
          </a:lstStyle>
          <a:p>
            <a:pPr/>
            <a:r>
              <a:rPr dirty="0" lang="en-US"/>
              <a:t>Drag / Drop image</a:t>
            </a:r>
            <a:endParaRPr dirty="0" lang="en-US"/>
          </a:p>
        </p:txBody>
      </p:sp>
      <p:sp>
        <p:nvSpPr>
          <p:cNvPr id="14" name="Picture Placeholder 10">
            <a:extLst>
              <a:ext uri="{0407DBFF-99BC-4413-8234-D75E3001207B}">
                <a16:creationId xmlns:a16="http://schemas.microsoft.com/office/drawing/2010/main" id="{E6A46BD5-A7E5-4195-B43D-21F2698DDBCA}"/>
              </a:ext>
            </a:extLst>
          </p:cNvPr>
          <p:cNvSpPr>
            <a:spLocks noGrp="true"/>
          </p:cNvSpPr>
          <p:nvPr>
            <p:ph idx="12" type="pic"/>
          </p:nvPr>
        </p:nvSpPr>
        <p:spPr>
          <a:xfrm rot="0">
            <a:off x="7667957" y="3639498"/>
            <a:ext cx="683275" cy="788976"/>
          </a:xfrm>
          <a:custGeom>
            <a:avLst/>
            <a:gdLst/>
            <a:ahLst/>
            <a:cxnLst/>
            <a:rect b="b" l="0" r="r" t="0"/>
            <a:pathLst>
              <a:path h="1051968" w="911034">
                <a:moveTo>
                  <a:pt x="455517" y="0"/>
                </a:moveTo>
                <a:lnTo>
                  <a:pt x="911034" y="262992"/>
                </a:lnTo>
                <a:lnTo>
                  <a:pt x="911034" y="788976"/>
                </a:lnTo>
                <a:lnTo>
                  <a:pt x="455517" y="1051968"/>
                </a:lnTo>
                <a:lnTo>
                  <a:pt x="0" y="788976"/>
                </a:lnTo>
                <a:lnTo>
                  <a:pt x="0" y="262992"/>
                </a:lnTo>
                <a:close/>
              </a:path>
            </a:pathLst>
          </a:custGeom>
          <a:noFill/>
        </p:spPr>
        <p:txBody>
          <a:bodyPr anchor="ctr" rtlCol="0" vert="horz" wrap="square">
            <a:noAutofit/>
          </a:bodyPr>
          <a:lstStyle>
            <a:lvl1pPr algn="ctr" lvl="0">
              <a:defRPr baseline="0" dirty="0" lang="en-US" sz="800"/>
            </a:lvl1pPr>
          </a:lstStyle>
          <a:p>
            <a:pPr/>
            <a:r>
              <a:rPr dirty="0" lang="en-US"/>
              <a:t>Drag / Drop image</a:t>
            </a:r>
            <a:endParaRPr dirty="0" lang="en-US"/>
          </a:p>
        </p:txBody>
      </p:sp>
      <p:sp>
        <p:nvSpPr>
          <p:cNvPr id="15" name="Picture Placeholder 10">
            <a:extLst>
              <a:ext uri="{6354663F-B6B2-46F3-8AEE-3AF169A6D95C}">
                <a16:creationId xmlns:a16="http://schemas.microsoft.com/office/drawing/2010/main" id="{FCEA0A70-02FD-4581-973C-245AB112FFFF}"/>
              </a:ext>
            </a:extLst>
          </p:cNvPr>
          <p:cNvSpPr>
            <a:spLocks noGrp="true"/>
          </p:cNvSpPr>
          <p:nvPr>
            <p:ph idx="13" type="pic"/>
          </p:nvPr>
        </p:nvSpPr>
        <p:spPr>
          <a:xfrm rot="0">
            <a:off x="5964770" y="4311398"/>
            <a:ext cx="327772" cy="378477"/>
          </a:xfrm>
          <a:custGeom>
            <a:avLst/>
            <a:gdLst/>
            <a:ahLst/>
            <a:cxnLst/>
            <a:rect b="b" l="0" r="r" t="0"/>
            <a:pathLst>
              <a:path h="504636" w="437030">
                <a:moveTo>
                  <a:pt x="218515" y="0"/>
                </a:moveTo>
                <a:lnTo>
                  <a:pt x="437030" y="126159"/>
                </a:lnTo>
                <a:lnTo>
                  <a:pt x="437030" y="378477"/>
                </a:lnTo>
                <a:lnTo>
                  <a:pt x="218515" y="504636"/>
                </a:lnTo>
                <a:lnTo>
                  <a:pt x="0" y="378477"/>
                </a:lnTo>
                <a:lnTo>
                  <a:pt x="0" y="126159"/>
                </a:lnTo>
                <a:close/>
              </a:path>
            </a:pathLst>
          </a:custGeom>
          <a:noFill/>
        </p:spPr>
        <p:txBody>
          <a:bodyPr anchor="ctr" rtlCol="0" vert="horz" wrap="square">
            <a:noAutofit/>
          </a:bodyPr>
          <a:lstStyle>
            <a:lvl1pPr algn="ctr" lvl="0">
              <a:defRPr baseline="0" dirty="0" lang="en-US" sz="800"/>
            </a:lvl1pPr>
          </a:lstStyle>
          <a:p>
            <a:pPr/>
            <a:r>
              <a:rPr dirty="0" lang="en-US"/>
              <a:t>Drag / Drop image</a:t>
            </a:r>
            <a:endParaRPr dirty="0" lang="en-US"/>
          </a:p>
        </p:txBody>
      </p:sp>
      <p:sp>
        <p:nvSpPr>
          <p:cNvPr id="16" name="Picture Placeholder 10">
            <a:extLst>
              <a:ext uri="{39B1742A-16AC-4785-821F-122939A66E7E}">
                <a16:creationId xmlns:a16="http://schemas.microsoft.com/office/drawing/2010/main" id="{C895EAAD-6E0B-4D00-A0BD-F911C943C059}"/>
              </a:ext>
            </a:extLst>
          </p:cNvPr>
          <p:cNvSpPr>
            <a:spLocks noGrp="true"/>
          </p:cNvSpPr>
          <p:nvPr>
            <p:ph idx="14" type="pic"/>
          </p:nvPr>
        </p:nvSpPr>
        <p:spPr>
          <a:xfrm rot="0">
            <a:off x="1515944" y="278748"/>
            <a:ext cx="383205" cy="442484"/>
          </a:xfrm>
          <a:custGeom>
            <a:avLst/>
            <a:gdLst/>
            <a:ahLst/>
            <a:cxnLst/>
            <a:rect b="b" l="0" r="r" t="0"/>
            <a:pathLst>
              <a:path h="589979" w="510940">
                <a:moveTo>
                  <a:pt x="255470" y="0"/>
                </a:moveTo>
                <a:lnTo>
                  <a:pt x="510940" y="147495"/>
                </a:lnTo>
                <a:lnTo>
                  <a:pt x="510940" y="442484"/>
                </a:lnTo>
                <a:lnTo>
                  <a:pt x="255470" y="589979"/>
                </a:lnTo>
                <a:lnTo>
                  <a:pt x="0" y="442484"/>
                </a:lnTo>
                <a:lnTo>
                  <a:pt x="0" y="147495"/>
                </a:lnTo>
                <a:close/>
              </a:path>
            </a:pathLst>
          </a:custGeom>
          <a:noFill/>
        </p:spPr>
        <p:txBody>
          <a:bodyPr anchor="ctr" rtlCol="0" vert="horz" wrap="square">
            <a:noAutofit/>
          </a:bodyPr>
          <a:lstStyle>
            <a:lvl1pPr algn="ctr" lvl="0">
              <a:defRPr baseline="0" dirty="0" lang="en-US" sz="800"/>
            </a:lvl1pPr>
          </a:lstStyle>
          <a:p>
            <a:pPr/>
            <a:r>
              <a:rPr dirty="0" lang="en-US"/>
              <a:t>Drag / Drop image</a:t>
            </a:r>
            <a:endParaRPr dirty="0" lang="en-US"/>
          </a:p>
        </p:txBody>
      </p:sp>
      <p:sp>
        <p:nvSpPr>
          <p:cNvPr id="17" name="Picture Placeholder 10">
            <a:extLst>
              <a:ext uri="{2E707C56-F111-4A97-9B03-D6F95E45B52C}">
                <a16:creationId xmlns:a16="http://schemas.microsoft.com/office/drawing/2010/main" id="{872BA1E8-68F6-404A-8E88-188DD3EE9FFD}"/>
              </a:ext>
            </a:extLst>
          </p:cNvPr>
          <p:cNvSpPr>
            <a:spLocks noGrp="true"/>
          </p:cNvSpPr>
          <p:nvPr>
            <p:ph idx="15" type="pic"/>
            <p:custDataLst>
              <p:tags r:id="rId2"/>
            </p:custDataLst>
          </p:nvPr>
        </p:nvSpPr>
        <p:spPr>
          <a:xfrm rot="0">
            <a:off x="2275670" y="1048781"/>
            <a:ext cx="267257" cy="308600"/>
          </a:xfrm>
          <a:custGeom>
            <a:avLst/>
            <a:gdLst/>
            <a:ahLst/>
            <a:cxnLst/>
            <a:rect b="b" l="0" r="r" t="0"/>
            <a:pathLst>
              <a:path h="411467" w="356343">
                <a:moveTo>
                  <a:pt x="178172" y="0"/>
                </a:moveTo>
                <a:lnTo>
                  <a:pt x="356343" y="102867"/>
                </a:lnTo>
                <a:lnTo>
                  <a:pt x="356343" y="308600"/>
                </a:lnTo>
                <a:lnTo>
                  <a:pt x="178172" y="411467"/>
                </a:lnTo>
                <a:lnTo>
                  <a:pt x="0" y="308600"/>
                </a:lnTo>
                <a:lnTo>
                  <a:pt x="0" y="102867"/>
                </a:lnTo>
                <a:close/>
              </a:path>
            </a:pathLst>
          </a:custGeom>
          <a:pattFill prst="pct5">
            <a:fgClr>
              <a:schemeClr val="tx1"/>
            </a:fgClr>
            <a:bgClr>
              <a:schemeClr val="bg1"/>
            </a:bgClr>
          </a:pattFill>
        </p:spPr>
        <p:txBody>
          <a:bodyPr anchor="ctr" rtlCol="0" vert="horz" wrap="square">
            <a:noAutofit/>
          </a:bodyPr>
          <a:lstStyle>
            <a:lvl1pPr algn="ctr" lvl="0">
              <a:defRPr baseline="0" dirty="0" lang="en-US" sz="800"/>
            </a:lvl1pPr>
          </a:lstStyle>
          <a:p>
            <a:pPr/>
            <a:r>
              <a:rPr dirty="0" lang="en-US"/>
              <a:t>Drag / Drop image</a:t>
            </a:r>
            <a:endParaRPr dirty="0" lang="en-US"/>
          </a:p>
        </p:txBody>
      </p:sp>
      <p:sp>
        <p:nvSpPr>
          <p:cNvPr hidden="false" id="18" name="Title 1">
            <a:extLst>
              <a:ext uri="{26D77275-5F3A-45B8-8BFB-F10AAD53F5A6}">
                <a16:creationId xmlns:a16="http://schemas.microsoft.com/office/drawing/2010/main" id="{0154D8E3-A034-47E2-BC66-AB9035FD5C68}"/>
              </a:ext>
            </a:extLst>
          </p:cNvPr>
          <p:cNvSpPr>
            <a:spLocks noGrp="true"/>
          </p:cNvSpPr>
          <p:nvPr>
            <p:ph idx="16" type="title"/>
          </p:nvPr>
        </p:nvSpPr>
        <p:spPr>
          <a:xfrm rot="0">
            <a:off x="1285875" y="815749"/>
            <a:ext cx="6572250" cy="2117017"/>
          </a:xfrm>
        </p:spPr>
        <p:txBody>
          <a:bodyPr anchor="b" rtlCol="0" vert="horz"/>
          <a:lstStyle>
            <a:lvl1pPr algn="ctr" lvl="0">
              <a:defRPr b="1" dirty="0" lang="en-US" sz="4800">
                <a:latin typeface="+mj-lt"/>
              </a:defRPr>
            </a:lvl1pPr>
          </a:lstStyle>
          <a:p>
            <a:pPr/>
            <a:r>
              <a:rPr dirty="0" lang="en-US"/>
              <a:t>ADD TITLE</a:t>
            </a:r>
            <a:endParaRPr dirty="0" lang="en-US"/>
          </a:p>
        </p:txBody>
      </p:sp>
      <p:sp>
        <p:nvSpPr>
          <p:cNvPr id="19" name="Text Placeholder 22">
            <a:extLst>
              <a:ext uri="{4567E061-CA64-4890-AAB4-AF7A4018D9F9}">
                <a16:creationId xmlns:a16="http://schemas.microsoft.com/office/drawing/2010/main" id="{BCD20CE1-0311-4286-962C-05130188EBDA}"/>
              </a:ext>
            </a:extLst>
          </p:cNvPr>
          <p:cNvSpPr>
            <a:spLocks noGrp="true"/>
          </p:cNvSpPr>
          <p:nvPr>
            <p:ph idx="17" type="body"/>
          </p:nvPr>
        </p:nvSpPr>
        <p:spPr>
          <a:xfrm rot="0">
            <a:off x="2341135" y="2997670"/>
            <a:ext cx="4471215" cy="568871"/>
          </a:xfrm>
        </p:spPr>
        <p:txBody>
          <a:bodyPr rtlCol="0" vert="horz">
            <a:noAutofit/>
          </a:bodyPr>
          <a:lstStyle>
            <a:lvl1pPr algn="ctr" lvl="0">
              <a:lnSpc>
                <a:spcPct val="125000"/>
              </a:lnSpc>
              <a:defRPr dirty="0" lang="en-US" sz="1000">
                <a:solidFill>
                  <a:schemeClr val="tx1">
                    <a:alpha val="70000"/>
                  </a:schemeClr>
                </a:solidFill>
                <a:latin typeface="+mn-lt"/>
              </a:defRPr>
            </a:lvl1pPr>
          </a:lstStyle>
          <a:p>
            <a:pPr/>
            <a:r>
              <a:rPr dirty="0" lang="en-US"/>
              <a:t>Add Subtitle</a:t>
            </a:r>
            <a:endParaRPr dirty="0" lang="en-US"/>
          </a:p>
        </p:txBody>
      </p:sp>
      <p:sp>
        <p:nvSpPr>
          <p:cNvPr hidden="false" id="20" name="Date Placeholder 1">
            <a:extLst>
              <a:ext uri="{7EB8E67B-4E04-4683-90A0-C5A0DEB15E47}">
                <a16:creationId xmlns:a16="http://schemas.microsoft.com/office/drawing/2010/main" id="{3AAE8B56-2AA3-45FA-AC37-F8767377BE96}"/>
              </a:ext>
            </a:extLst>
          </p:cNvPr>
          <p:cNvSpPr>
            <a:spLocks noGrp="true"/>
          </p:cNvSpPr>
          <p:nvPr>
            <p:ph idx="18" sz="half" type="dt"/>
          </p:nvPr>
        </p:nvSpPr>
        <p:spPr>
          <a:xfrm rot="0">
            <a:off x="762000" y="4695033"/>
            <a:ext cx="1639570" cy="285750"/>
          </a:xfrm>
          <a:prstGeom prst="rect">
            <a:avLst/>
          </a:prstGeom>
        </p:spPr>
        <p:txBody>
          <a:bodyPr anchor="ctr" bIns="45720" lIns="91440" rIns="91440" rtlCol="0" tIns="45720" vert="horz"/>
          <a:lstStyle>
            <a:lvl1pPr algn="l" lvl="0">
              <a:defRPr b="0" dirty="0" i="0" lang="en-US" sz="600">
                <a:solidFill>
                  <a:schemeClr val="bg1">
                    <a:lumMod val="50000"/>
                  </a:schemeClr>
                </a:solidFill>
                <a:latin typeface="+mn-lt"/>
              </a:defRPr>
            </a:lvl1pPr>
          </a:lstStyle>
          <a:p>
            <a:pPr/>
            <a:r>
              <a:rPr dirty="0" lang="en-US"/>
              <a:t>Date</a:t>
            </a:r>
            <a:endParaRPr dirty="0" lang="en-US"/>
          </a:p>
        </p:txBody>
      </p:sp>
      <p:sp>
        <p:nvSpPr>
          <p:cNvPr id="21" name="Номер слайда 21">
            <a:extLst>
              <a:ext uri="{86334E4B-0948-47F9-AF59-B7DD1A4D495A}">
                <a16:creationId xmlns:a16="http://schemas.microsoft.com/office/drawing/2010/main" id="{3EA4A48F-6D50-43BF-850F-90637845FBDD}"/>
              </a:ext>
            </a:extLst>
          </p:cNvPr>
          <p:cNvSpPr>
            <a:spLocks noGrp="true"/>
          </p:cNvSpPr>
          <p:nvPr>
            <p:ph idx="19" sz="quarter" type="sldNum"/>
          </p:nvPr>
        </p:nvSpPr>
        <p:spPr>
          <a:xfrm rot="0">
            <a:off x="511265" y="4571416"/>
            <a:ext cx="385301" cy="170373"/>
          </a:xfrm>
          <a:prstGeom prst="rect">
            <a:avLst/>
          </a:prstGeom>
          <a:noFill/>
        </p:spPr>
        <p:txBody>
          <a:bodyPr anchor="ctr" bIns="0" lIns="0" rIns="0" rtlCol="0" tIns="0" vert="horz"/>
          <a:lstStyle>
            <a:lvl1pPr algn="ctr" lvl="0">
              <a:defRPr b="0" dirty="0" lang="en-US" sz="803">
                <a:solidFill>
                  <a:schemeClr val="bg1">
                    <a:lumMod val="65000"/>
                  </a:schemeClr>
                </a:solidFill>
                <a:latin typeface="+mn-lt"/>
              </a:defRPr>
            </a:lvl1pPr>
          </a:lstStyle>
          <a:p>
            <a:pPr/>
            <a:fld id="{A200F782-728F-4A00-BC4A-9C28A01C81BE}" type="slidenum"/>
            <a:endParaRPr dirty="0" lang="en-US"/>
          </a:p>
        </p:txBody>
      </p:sp>
      <p:sp>
        <p:nvSpPr>
          <p:cNvPr hidden="false" id="22" name="Footer Placeholder 1">
            <a:extLst>
              <a:ext uri="{89E18078-94BA-4BBC-A12C-FE15F98704EF}">
                <a16:creationId xmlns:a16="http://schemas.microsoft.com/office/drawing/2010/main" id="{E367B853-BAC1-4860-A415-C72C919EABE3}"/>
              </a:ext>
            </a:extLst>
          </p:cNvPr>
          <p:cNvSpPr>
            <a:spLocks noGrp="true"/>
          </p:cNvSpPr>
          <p:nvPr>
            <p:ph idx="20" sz="quarter" type="ftr"/>
          </p:nvPr>
        </p:nvSpPr>
        <p:spPr>
          <a:xfrm rot="0">
            <a:off x="2495550" y="4686300"/>
            <a:ext cx="5181600" cy="285750"/>
          </a:xfrm>
          <a:prstGeom prst="rect">
            <a:avLst/>
          </a:prstGeom>
        </p:spPr>
        <p:txBody>
          <a:bodyPr anchor="ctr" bIns="45720" lIns="91440" rIns="91440" rtlCol="0" tIns="45720" vert="horz"/>
          <a:lstStyle>
            <a:lvl1pPr algn="ctr" lvl="0">
              <a:defRPr b="0" dirty="0" i="0" lang="en-US" sz="600">
                <a:solidFill>
                  <a:schemeClr val="bg1">
                    <a:lumMod val="50000"/>
                  </a:schemeClr>
                </a:solidFill>
                <a:latin typeface="+mn-lt"/>
              </a:defRPr>
            </a:lvl1pPr>
          </a:lstStyle>
          <a:p>
            <a:pPr/>
            <a:r>
              <a:rPr dirty="0" lang="en-US"/>
              <a:t>Footer</a:t>
            </a:r>
            <a:endParaRPr dirty="0" lang="en-US"/>
          </a:p>
        </p:txBody>
      </p:sp>
    </p:spTree>
    <p:extLst>
      <p:ext uri="{E5EBD511-DA9D-4B2D-B7AE-00A2E8A40CC3}">
        <p14:creationId xmlns:p14="http://schemas.microsoft.com/office/powerpoint/2010/main" val="1687167446705"/>
      </p:ext>
    </p:extLst>
  </p:cSld>
  <p:clrMapOvr>
    <a:masterClrMapping/>
  </p:clrMapOvr>
</p:sldLayout>
</file>

<file path=ppt/slideLayouts/slideLayout10.xml><?xml version="1.0" encoding="utf-8"?>
<p:sldLayout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preserve="1" type="cust">
  <p:cSld name="Performance - 2 Tables">
    <p:spTree>
      <p:nvGrpSpPr>
        <p:cNvPr id="1" name=""/>
        <p:cNvGrpSpPr/>
        <p:nvPr/>
      </p:nvGrpSpPr>
      <p:grpSpPr>
        <a:xfrm>
          <a:off x="0" y="0"/>
          <a:ext cx="0" cy="0"/>
          <a:chOff x="0" y="0"/>
          <a:chExt cx="0" cy="0"/>
        </a:xfrm>
      </p:grpSpPr>
      <p:sp>
        <p:nvSpPr>
          <p:cNvPr id="2" name="Slide Number Placeholder 2">
            <a:extLst>
              <a:ext uri="{4A7B1BBF-0177-4DCC-9483-595690D99249}">
                <a16:creationId xmlns:a16="http://schemas.microsoft.com/office/drawing/2010/main" id="{0AC1E2E3-FA36-43DE-BD9D-31D9EFFD8CC9}"/>
              </a:ext>
            </a:extLst>
          </p:cNvPr>
          <p:cNvSpPr>
            <a:spLocks noGrp="true"/>
          </p:cNvSpPr>
          <p:nvPr>
            <p:ph sz="quarter" type="sldNum"/>
          </p:nvPr>
        </p:nvSpPr>
        <p:spPr/>
        <p:txBody>
          <a:bodyPr rtlCol="0"/>
          <a:lstStyle/>
          <a:p>
            <a:pPr/>
            <a:fld id="{B7E37BBB-3622-4256-9639-96F93BFD8523}" type="slidenum"/>
            <a:endParaRPr dirty="0" lang="en-US"/>
          </a:p>
        </p:txBody>
      </p:sp>
      <p:sp>
        <p:nvSpPr>
          <p:cNvPr hidden="false" id="3" name="Title 1">
            <a:extLst>
              <a:ext uri="{749E1EEE-63CD-4CAA-94A7-8C9F3DC8AA31}">
                <a16:creationId xmlns:a16="http://schemas.microsoft.com/office/drawing/2010/main" id="{0898C281-AA86-4BA4-9173-247341C148CA}"/>
              </a:ext>
            </a:extLst>
          </p:cNvPr>
          <p:cNvSpPr>
            <a:spLocks noGrp="true"/>
          </p:cNvSpPr>
          <p:nvPr>
            <p:ph idx="1" type="title"/>
          </p:nvPr>
        </p:nvSpPr>
        <p:spPr>
          <a:xfrm rot="0">
            <a:off x="762000" y="571500"/>
            <a:ext cx="7620000" cy="857250"/>
          </a:xfrm>
        </p:spPr>
        <p:txBody>
          <a:bodyPr anchor="t" rtlCol="0" tIns="0" vert="horz"/>
          <a:lstStyle>
            <a:lvl1pPr algn="l" lvl="0">
              <a:lnSpc>
                <a:spcPct val="100000"/>
              </a:lnSpc>
              <a:defRPr b="1" dirty="0" lang="en-US" sz="2800">
                <a:latin typeface="+mj-lt"/>
              </a:defRPr>
            </a:lvl1pPr>
          </a:lstStyle>
          <a:p>
            <a:pPr/>
            <a:r>
              <a:rPr dirty="0" lang="en-US"/>
              <a:t>ADD TITLE</a:t>
            </a:r>
            <a:endParaRPr dirty="0" lang="en-US"/>
          </a:p>
        </p:txBody>
      </p:sp>
      <p:sp>
        <p:nvSpPr>
          <p:cNvPr id="4" name="Shape 22">
            <a:extLst>
              <a:ext uri="{F9BA22E5-362C-40FA-A347-DD5BA9232116}">
                <a16:creationId xmlns:a16="http://schemas.microsoft.com/office/drawing/2010/main" id="{48E51E37-506C-406D-A24C-365CD63D19D6}"/>
              </a:ext>
            </a:extLst>
          </p:cNvPr>
          <p:cNvSpPr/>
          <p:nvPr userDrawn="1"/>
        </p:nvSpPr>
        <p:spPr>
          <a:xfrm rot="0">
            <a:off x="570882" y="4502988"/>
            <a:ext cx="266067" cy="307228"/>
          </a:xfrm>
          <a:custGeom>
            <a:avLst/>
            <a:gdLst/>
            <a:ahLst/>
            <a:cxnLst/>
            <a:rect b="b" l="0" r="r" t="0"/>
            <a:pathLst>
              <a:path h="409638" w="354756">
                <a:moveTo>
                  <a:pt x="177378" y="0"/>
                </a:moveTo>
                <a:lnTo>
                  <a:pt x="354756" y="102410"/>
                </a:lnTo>
                <a:lnTo>
                  <a:pt x="354756" y="307229"/>
                </a:lnTo>
                <a:lnTo>
                  <a:pt x="177378" y="409638"/>
                </a:lnTo>
                <a:lnTo>
                  <a:pt x="0" y="307229"/>
                </a:lnTo>
                <a:lnTo>
                  <a:pt x="0" y="102410"/>
                </a:lnTo>
                <a:close/>
              </a:path>
            </a:pathLst>
          </a:custGeom>
          <a:noFill/>
          <a:ln w="6350">
            <a:solidFill>
              <a:schemeClr val="tx1">
                <a:alpha val="14999"/>
              </a:schemeClr>
            </a:solidFill>
            <a:miter lim="800000"/>
          </a:ln>
        </p:spPr>
        <p:txBody>
          <a:bodyPr anchor="ctr" lIns="45719" rIns="45719" rtlCol="0" vert="horz"/>
          <a:lstStyle/>
          <a:p>
            <a:pPr/>
            <a:r>
              <a:rPr dirty="0" lang="en-US"/>
              <a:t/>
            </a:r>
            <a:endParaRPr dirty="0" lang="en-US"/>
          </a:p>
        </p:txBody>
      </p:sp>
      <p:sp>
        <p:nvSpPr>
          <p:cNvPr id="5" name="">
            <a:extLst>
              <a:ext uri="{6D433C44-CAE0-4AA8-AC83-71B05D184005}">
                <a16:creationId xmlns:a16="http://schemas.microsoft.com/office/drawing/2010/main" id="{38CF1AD0-96B2-4C7E-A68F-B33CBE8B6CE8}"/>
              </a:ext>
            </a:extLst>
          </p:cNvPr>
          <p:cNvSpPr/>
          <p:nvPr>
            <p:ph idx="2"/>
          </p:nvPr>
        </p:nvSpPr>
        <p:spPr>
          <a:xfrm flipH="false" flipV="false" rot="0">
            <a:off x="762000" y="1676400"/>
            <a:ext cx="5337162" cy="2762764"/>
          </a:xfrm>
          <a:prstGeom prst="rect">
            <a:avLst/>
          </a:prstGeom>
          <a:noFill/>
          <a:ln>
            <a:noFill/>
          </a:ln>
        </p:spPr>
        <p:txBody>
          <a:bodyPr bIns="0" lIns="0" rIns="0" rtlCol="0" tIns="0" vert="horz">
            <a:normAutofit fontScale="100000" lnSpcReduction="0"/>
          </a:bodyPr>
          <a:lstStyle>
            <a:lvl1pPr lvl="0">
              <a:defRPr dirty="0" lang="en-US" sz="1400">
                <a:latin typeface="Open Sans-light"/>
              </a:defRPr>
            </a:lvl1pPr>
            <a:lvl2pPr lvl="1">
              <a:defRPr dirty="0" lang="en-US" sz="1400">
                <a:latin typeface="Open Sans-light"/>
              </a:defRPr>
            </a:lvl2pPr>
            <a:lvl3pPr lvl="2">
              <a:defRPr dirty="0" lang="en-US" sz="1400">
                <a:latin typeface="Open Sans-light"/>
              </a:defRPr>
            </a:lvl3pPr>
            <a:lvl4pPr lvl="3">
              <a:defRPr dirty="0" lang="en-US" sz="1400">
                <a:latin typeface="Open Sans-light"/>
              </a:defRPr>
            </a:lvl4pPr>
            <a:lvl5pPr lvl="4">
              <a:defRPr dirty="0" lang="en-US" sz="1400">
                <a:latin typeface="Open Sans-light"/>
              </a:defRPr>
            </a:lvl5pPr>
          </a:lstStyle>
          <a:p>
            <a:pPr lvl="0"/>
            <a:r>
              <a:rPr dirty="0" lang="en-US"/>
              <a:t>Write here subtitle</a:t>
            </a:r>
          </a:p>
          <a:p>
            <a:pPr lvl="1"/>
            <a:r>
              <a:rPr dirty="0" lang="en-US"/>
              <a:t>Write here subtitle</a:t>
            </a:r>
          </a:p>
          <a:p>
            <a:pPr lvl="2"/>
            <a:r>
              <a:rPr dirty="0" lang="en-US"/>
              <a:t>Write here text</a:t>
            </a:r>
          </a:p>
          <a:p>
            <a:pPr lvl="3"/>
            <a:r>
              <a:rPr dirty="0" lang="en-US"/>
              <a:t>Write here text</a:t>
            </a:r>
          </a:p>
          <a:p>
            <a:pPr lvl="4"/>
            <a:r>
              <a:rPr dirty="0" lang="en-US"/>
              <a:t>Write here text </a:t>
            </a:r>
            <a:endParaRPr dirty="0" lang="en-US"/>
          </a:p>
        </p:txBody>
      </p:sp>
      <p:sp>
        <p:nvSpPr>
          <p:cNvPr id="6" name="">
            <a:extLst>
              <a:ext uri="{422F6606-34F5-453F-B11C-209D06656250}">
                <a16:creationId xmlns:a16="http://schemas.microsoft.com/office/drawing/2010/main" id="{A0B90C51-2F64-4E0A-94EB-C757F26B6B24}"/>
              </a:ext>
            </a:extLst>
          </p:cNvPr>
          <p:cNvSpPr/>
          <p:nvPr>
            <p:ph idx="3"/>
          </p:nvPr>
        </p:nvSpPr>
        <p:spPr>
          <a:xfrm flipH="false" flipV="false" rot="0">
            <a:off x="6229350" y="1676400"/>
            <a:ext cx="2133600" cy="2762250"/>
          </a:xfrm>
          <a:prstGeom prst="rect">
            <a:avLst/>
          </a:prstGeom>
          <a:noFill/>
          <a:ln>
            <a:noFill/>
          </a:ln>
        </p:spPr>
        <p:txBody>
          <a:bodyPr bIns="0" lIns="0" rIns="0" rtlCol="0" tIns="0" vert="horz">
            <a:normAutofit fontScale="100000" lnSpcReduction="0"/>
          </a:bodyPr>
          <a:lstStyle>
            <a:lvl1pPr lvl="0">
              <a:defRPr dirty="0" lang="en-US" sz="1400">
                <a:latin typeface="Open Sans-light"/>
              </a:defRPr>
            </a:lvl1pPr>
            <a:lvl2pPr lvl="1">
              <a:defRPr dirty="0" lang="en-US" sz="1400">
                <a:latin typeface="Open Sans-light"/>
              </a:defRPr>
            </a:lvl2pPr>
            <a:lvl3pPr lvl="2">
              <a:defRPr dirty="0" lang="en-US" sz="1400">
                <a:latin typeface="Open Sans-light"/>
              </a:defRPr>
            </a:lvl3pPr>
            <a:lvl4pPr lvl="3">
              <a:defRPr dirty="0" lang="en-US" sz="1400">
                <a:latin typeface="Open Sans-light"/>
              </a:defRPr>
            </a:lvl4pPr>
            <a:lvl5pPr lvl="4">
              <a:defRPr dirty="0" lang="en-US" sz="1400">
                <a:latin typeface="Open Sans-light"/>
              </a:defRPr>
            </a:lvl5pPr>
          </a:lstStyle>
          <a:p>
            <a:pPr lvl="0"/>
            <a:r>
              <a:rPr dirty="0" lang="en-US"/>
              <a:t>Write here subtitle</a:t>
            </a:r>
          </a:p>
          <a:p>
            <a:pPr lvl="1"/>
            <a:r>
              <a:rPr dirty="0" lang="en-US"/>
              <a:t>Write here subtitle</a:t>
            </a:r>
          </a:p>
          <a:p>
            <a:pPr lvl="2"/>
            <a:r>
              <a:rPr dirty="0" lang="en-US"/>
              <a:t>Write here text</a:t>
            </a:r>
          </a:p>
          <a:p>
            <a:pPr lvl="3"/>
            <a:r>
              <a:rPr dirty="0" lang="en-US"/>
              <a:t>Write here text</a:t>
            </a:r>
          </a:p>
          <a:p>
            <a:pPr lvl="4"/>
            <a:r>
              <a:rPr dirty="0" lang="en-US"/>
              <a:t>Write here text </a:t>
            </a:r>
            <a:endParaRPr dirty="0" lang="en-US"/>
          </a:p>
        </p:txBody>
      </p:sp>
      <p:sp>
        <p:nvSpPr>
          <p:cNvPr hidden="false" id="7" name="Date Placeholder 1">
            <a:extLst>
              <a:ext uri="{97DCE40F-EC95-40D8-94F7-714F3A923F2A}">
                <a16:creationId xmlns:a16="http://schemas.microsoft.com/office/drawing/2010/main" id="{9B63C53B-CD3F-4EE3-929A-A79924A2527C}"/>
              </a:ext>
            </a:extLst>
          </p:cNvPr>
          <p:cNvSpPr>
            <a:spLocks noGrp="true"/>
          </p:cNvSpPr>
          <p:nvPr>
            <p:ph idx="4" sz="half" type="dt"/>
          </p:nvPr>
        </p:nvSpPr>
        <p:spPr>
          <a:xfrm rot="0">
            <a:off x="762000" y="4695033"/>
            <a:ext cx="1639570" cy="285750"/>
          </a:xfrm>
          <a:prstGeom prst="rect">
            <a:avLst/>
          </a:prstGeom>
        </p:spPr>
        <p:txBody>
          <a:bodyPr anchor="ctr" bIns="45720" lIns="91440" rIns="91440" rtlCol="0" tIns="45720" vert="horz"/>
          <a:lstStyle>
            <a:lvl1pPr algn="l" lvl="0">
              <a:defRPr b="0" dirty="0" i="0" lang="en-US" sz="600">
                <a:solidFill>
                  <a:schemeClr val="bg1">
                    <a:lumMod val="50000"/>
                  </a:schemeClr>
                </a:solidFill>
                <a:latin typeface="+mn-lt"/>
              </a:defRPr>
            </a:lvl1pPr>
          </a:lstStyle>
          <a:p>
            <a:pPr/>
            <a:r>
              <a:rPr dirty="0" lang="en-US"/>
              <a:t>Date</a:t>
            </a:r>
            <a:endParaRPr dirty="0" lang="en-US"/>
          </a:p>
        </p:txBody>
      </p:sp>
      <p:sp>
        <p:nvSpPr>
          <p:cNvPr hidden="false" id="8" name="Footer Placeholder 1">
            <a:extLst>
              <a:ext uri="{B7747222-0B15-42EF-B02A-F32C6155873A}">
                <a16:creationId xmlns:a16="http://schemas.microsoft.com/office/drawing/2010/main" id="{9B9A296D-22E0-4376-9DF6-4211EE987993}"/>
              </a:ext>
            </a:extLst>
          </p:cNvPr>
          <p:cNvSpPr>
            <a:spLocks noGrp="true"/>
          </p:cNvSpPr>
          <p:nvPr>
            <p:ph idx="5" sz="quarter" type="ftr"/>
          </p:nvPr>
        </p:nvSpPr>
        <p:spPr>
          <a:xfrm rot="0">
            <a:off x="2495550" y="4686300"/>
            <a:ext cx="5181600" cy="285750"/>
          </a:xfrm>
          <a:prstGeom prst="rect">
            <a:avLst/>
          </a:prstGeom>
        </p:spPr>
        <p:txBody>
          <a:bodyPr anchor="ctr" bIns="45720" lIns="91440" rIns="91440" rtlCol="0" tIns="45720" vert="horz"/>
          <a:lstStyle>
            <a:lvl1pPr algn="ctr" lvl="0">
              <a:defRPr b="0" dirty="0" i="0" lang="en-US" sz="600">
                <a:solidFill>
                  <a:schemeClr val="bg1">
                    <a:lumMod val="50000"/>
                  </a:schemeClr>
                </a:solidFill>
                <a:latin typeface="+mn-lt"/>
              </a:defRPr>
            </a:lvl1pPr>
          </a:lstStyle>
          <a:p>
            <a:pPr/>
            <a:r>
              <a:rPr dirty="0" lang="en-US"/>
              <a:t>Footer</a:t>
            </a:r>
            <a:endParaRPr dirty="0" lang="en-US"/>
          </a:p>
        </p:txBody>
      </p:sp>
    </p:spTree>
    <p:custDataLst>
      <p:tags r:id="rId2"/>
    </p:custDataLst>
    <p:extLst>
      <p:ext uri="{004F3A80-C576-48B1-9417-63600107D25E}">
        <p14:creationId xmlns:p14="http://schemas.microsoft.com/office/powerpoint/2010/main" val="1687167446737"/>
      </p:ext>
    </p:extLst>
  </p:cSld>
  <p:clrMapOvr>
    <a:masterClrMapping/>
  </p:clrMapOvr>
</p:sldLayout>
</file>

<file path=ppt/slideLayouts/slideLayout11.xml><?xml version="1.0" encoding="utf-8"?>
<p:sldLayout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preserve="1" type="cust">
  <p:cSld name="Marketing Results">
    <p:spTree>
      <p:nvGrpSpPr>
        <p:cNvPr id="1" name=""/>
        <p:cNvGrpSpPr/>
        <p:nvPr/>
      </p:nvGrpSpPr>
      <p:grpSpPr>
        <a:xfrm>
          <a:off x="0" y="0"/>
          <a:ext cx="0" cy="0"/>
          <a:chOff x="0" y="0"/>
          <a:chExt cx="0" cy="0"/>
        </a:xfrm>
      </p:grpSpPr>
      <p:sp>
        <p:nvSpPr>
          <p:cNvPr id="2" name="">
            <a:extLst>
              <a:ext uri="{73E13F38-02DF-482E-98FD-FA910184DC72}">
                <a16:creationId xmlns:a16="http://schemas.microsoft.com/office/drawing/2010/main" id="{79F36DB6-7FB3-46AE-AEC9-48295ED9948E}"/>
              </a:ext>
            </a:extLst>
          </p:cNvPr>
          <p:cNvSpPr txBox="1">
            <a:spLocks noGrp="true"/>
          </p:cNvSpPr>
          <p:nvPr userDrawn="1"/>
        </p:nvSpPr>
        <p:spPr>
          <a:xfrm rot="0">
            <a:off x="5410710" y="817532"/>
            <a:ext cx="1207883" cy="1385595"/>
          </a:xfrm>
          <a:custGeom>
            <a:avLst/>
            <a:gdLst/>
            <a:ahLst/>
            <a:cxnLst/>
            <a:rect b="b" l="0" r="r" t="0"/>
            <a:pathLst>
              <a:path h="1847461" w="1610511">
                <a:moveTo>
                  <a:pt x="809474" y="0"/>
                </a:moveTo>
                <a:lnTo>
                  <a:pt x="1610511" y="466908"/>
                </a:lnTo>
                <a:lnTo>
                  <a:pt x="1610511" y="1381309"/>
                </a:lnTo>
                <a:lnTo>
                  <a:pt x="814139" y="1847461"/>
                </a:lnTo>
                <a:lnTo>
                  <a:pt x="0" y="1381309"/>
                </a:lnTo>
                <a:lnTo>
                  <a:pt x="0" y="466908"/>
                </a:lnTo>
                <a:close/>
              </a:path>
            </a:pathLst>
          </a:custGeom>
          <a:blipFill dpi="0" rotWithShape="1">
            <a:blip r:embed="rId2"/>
            <a:stretch>
              <a:fillRect/>
            </a:stretch>
          </a:blipFill>
        </p:spPr>
        <p:txBody>
          <a:bodyPr anchor="ctr" rtlCol="0" vert="horz" wrap="square">
            <a:noAutofit/>
          </a:bodyPr>
          <a:lstStyle>
            <a:lvl1pPr algn="ctr" indent="0" lvl="0" marL="0">
              <a:buNone/>
              <a:defRPr b="1" baseline="0" dirty="0" i="0" lang="en-US" sz="1000">
                <a:latin typeface="+mn-lt"/>
              </a:defRPr>
            </a:lvl1pPr>
          </a:lstStyle>
          <a:p>
            <a:pPr/>
            <a:r>
              <a:rPr dirty="0" lang="en-US"/>
              <a:t/>
            </a:r>
            <a:endParaRPr dirty="0" lang="en-US"/>
          </a:p>
        </p:txBody>
      </p:sp>
      <p:sp>
        <p:nvSpPr>
          <p:cNvPr id="3" name="">
            <a:extLst>
              <a:ext uri="{AF279474-1B54-4606-BC7C-4A7EB6BD3BB1}">
                <a16:creationId xmlns:a16="http://schemas.microsoft.com/office/drawing/2010/main" id="{A0ECAF27-1001-4CC1-99A6-85F07338F045}"/>
              </a:ext>
            </a:extLst>
          </p:cNvPr>
          <p:cNvSpPr txBox="1">
            <a:spLocks noGrp="true"/>
          </p:cNvSpPr>
          <p:nvPr userDrawn="1"/>
        </p:nvSpPr>
        <p:spPr>
          <a:xfrm rot="0">
            <a:off x="6661832" y="817532"/>
            <a:ext cx="1207883" cy="1385595"/>
          </a:xfrm>
          <a:custGeom>
            <a:avLst/>
            <a:gdLst/>
            <a:ahLst/>
            <a:cxnLst/>
            <a:rect b="b" l="0" r="r" t="0"/>
            <a:pathLst>
              <a:path h="1847461" w="1610511">
                <a:moveTo>
                  <a:pt x="809474" y="0"/>
                </a:moveTo>
                <a:lnTo>
                  <a:pt x="1610511" y="466908"/>
                </a:lnTo>
                <a:lnTo>
                  <a:pt x="1610511" y="1381309"/>
                </a:lnTo>
                <a:lnTo>
                  <a:pt x="814139" y="1847461"/>
                </a:lnTo>
                <a:lnTo>
                  <a:pt x="0" y="1381309"/>
                </a:lnTo>
                <a:lnTo>
                  <a:pt x="0" y="466908"/>
                </a:lnTo>
                <a:close/>
              </a:path>
            </a:pathLst>
          </a:custGeom>
          <a:blipFill dpi="0" rotWithShape="1">
            <a:blip r:embed="rId3"/>
            <a:stretch>
              <a:fillRect/>
            </a:stretch>
          </a:blipFill>
        </p:spPr>
        <p:txBody>
          <a:bodyPr anchor="ctr" rtlCol="0" vert="horz" wrap="square">
            <a:noAutofit/>
          </a:bodyPr>
          <a:lstStyle>
            <a:lvl1pPr algn="ctr" indent="0" lvl="0" marL="0">
              <a:buNone/>
              <a:defRPr b="1" baseline="0" dirty="0" i="0" lang="en-US" sz="1000">
                <a:latin typeface="+mn-lt"/>
              </a:defRPr>
            </a:lvl1pPr>
          </a:lstStyle>
          <a:p>
            <a:pPr/>
            <a:r>
              <a:rPr dirty="0" lang="en-US"/>
              <a:t/>
            </a:r>
            <a:endParaRPr dirty="0" lang="en-US"/>
          </a:p>
        </p:txBody>
      </p:sp>
      <p:sp>
        <p:nvSpPr>
          <p:cNvPr id="4" name="">
            <a:extLst>
              <a:ext uri="{A92C0A9D-9483-4C6D-913D-0D24E337E6A4}">
                <a16:creationId xmlns:a16="http://schemas.microsoft.com/office/drawing/2010/main" id="{08F3E6BB-CCFB-44C5-886E-C55FBE5D41D4}"/>
              </a:ext>
            </a:extLst>
          </p:cNvPr>
          <p:cNvSpPr txBox="1">
            <a:spLocks noGrp="true"/>
          </p:cNvSpPr>
          <p:nvPr userDrawn="1"/>
        </p:nvSpPr>
        <p:spPr>
          <a:xfrm rot="0">
            <a:off x="6042454" y="1892570"/>
            <a:ext cx="1207883" cy="1385595"/>
          </a:xfrm>
          <a:custGeom>
            <a:avLst/>
            <a:gdLst/>
            <a:ahLst/>
            <a:cxnLst/>
            <a:rect b="b" l="0" r="r" t="0"/>
            <a:pathLst>
              <a:path h="1847461" w="1610511">
                <a:moveTo>
                  <a:pt x="809474" y="0"/>
                </a:moveTo>
                <a:lnTo>
                  <a:pt x="1610511" y="466908"/>
                </a:lnTo>
                <a:lnTo>
                  <a:pt x="1610511" y="1381309"/>
                </a:lnTo>
                <a:lnTo>
                  <a:pt x="814139" y="1847461"/>
                </a:lnTo>
                <a:lnTo>
                  <a:pt x="0" y="1381309"/>
                </a:lnTo>
                <a:lnTo>
                  <a:pt x="0" y="466908"/>
                </a:lnTo>
                <a:close/>
              </a:path>
            </a:pathLst>
          </a:custGeom>
          <a:blipFill dpi="0" rotWithShape="1">
            <a:blip r:embed="rId4"/>
            <a:stretch>
              <a:fillRect/>
            </a:stretch>
          </a:blipFill>
        </p:spPr>
        <p:txBody>
          <a:bodyPr anchor="ctr" rtlCol="0" vert="horz" wrap="square">
            <a:noAutofit/>
          </a:bodyPr>
          <a:lstStyle>
            <a:lvl1pPr algn="ctr" indent="0" lvl="0" marL="0">
              <a:buNone/>
              <a:defRPr b="1" baseline="0" dirty="0" i="0" lang="en-US" sz="1000">
                <a:latin typeface="+mn-lt"/>
              </a:defRPr>
            </a:lvl1pPr>
          </a:lstStyle>
          <a:p>
            <a:pPr/>
            <a:r>
              <a:rPr dirty="0" lang="en-US"/>
              <a:t/>
            </a:r>
            <a:endParaRPr dirty="0" lang="en-US"/>
          </a:p>
        </p:txBody>
      </p:sp>
      <p:sp>
        <p:nvSpPr>
          <p:cNvPr id="5" name="">
            <a:extLst>
              <a:ext uri="{BBF4CDAE-D4A2-4370-AE8A-77AFD763D03B}">
                <a16:creationId xmlns:a16="http://schemas.microsoft.com/office/drawing/2010/main" id="{69E73F14-6CAF-4B6A-9542-0FC8B1CFADEB}"/>
              </a:ext>
            </a:extLst>
          </p:cNvPr>
          <p:cNvSpPr txBox="1">
            <a:spLocks noGrp="true"/>
          </p:cNvSpPr>
          <p:nvPr userDrawn="1"/>
        </p:nvSpPr>
        <p:spPr>
          <a:xfrm rot="0">
            <a:off x="7287408" y="1892570"/>
            <a:ext cx="1207883" cy="1385595"/>
          </a:xfrm>
          <a:custGeom>
            <a:avLst/>
            <a:gdLst/>
            <a:ahLst/>
            <a:cxnLst/>
            <a:rect b="b" l="0" r="r" t="0"/>
            <a:pathLst>
              <a:path h="1847461" w="1610511">
                <a:moveTo>
                  <a:pt x="809474" y="0"/>
                </a:moveTo>
                <a:lnTo>
                  <a:pt x="1610511" y="466908"/>
                </a:lnTo>
                <a:lnTo>
                  <a:pt x="1610511" y="1381309"/>
                </a:lnTo>
                <a:lnTo>
                  <a:pt x="814139" y="1847461"/>
                </a:lnTo>
                <a:lnTo>
                  <a:pt x="0" y="1381309"/>
                </a:lnTo>
                <a:lnTo>
                  <a:pt x="0" y="466908"/>
                </a:lnTo>
                <a:close/>
              </a:path>
            </a:pathLst>
          </a:custGeom>
          <a:blipFill dpi="0" rotWithShape="1">
            <a:blip r:embed="rId5"/>
            <a:stretch>
              <a:fillRect/>
            </a:stretch>
          </a:blipFill>
        </p:spPr>
        <p:txBody>
          <a:bodyPr anchor="ctr" rtlCol="0" vert="horz" wrap="square">
            <a:noAutofit/>
          </a:bodyPr>
          <a:lstStyle>
            <a:lvl1pPr algn="ctr" indent="0" lvl="0" marL="0">
              <a:buNone/>
              <a:defRPr b="1" baseline="0" dirty="0" i="0" lang="en-US" sz="1000">
                <a:latin typeface="+mn-lt"/>
              </a:defRPr>
            </a:lvl1pPr>
          </a:lstStyle>
          <a:p>
            <a:pPr/>
            <a:r>
              <a:rPr dirty="0" lang="en-US"/>
              <a:t/>
            </a:r>
            <a:endParaRPr dirty="0" lang="en-US"/>
          </a:p>
        </p:txBody>
      </p:sp>
      <p:sp>
        <p:nvSpPr>
          <p:cNvPr id="6" name="">
            <a:extLst>
              <a:ext uri="{D14775E1-8423-4B98-B04C-CABB44FBF792}">
                <a16:creationId xmlns:a16="http://schemas.microsoft.com/office/drawing/2010/main" id="{CE4A2230-6C76-4E58-8225-BDC41D97EC0F}"/>
              </a:ext>
            </a:extLst>
          </p:cNvPr>
          <p:cNvSpPr txBox="1">
            <a:spLocks noGrp="true"/>
          </p:cNvSpPr>
          <p:nvPr userDrawn="1"/>
        </p:nvSpPr>
        <p:spPr>
          <a:xfrm rot="0">
            <a:off x="4787899" y="1892570"/>
            <a:ext cx="1207883" cy="1385595"/>
          </a:xfrm>
          <a:custGeom>
            <a:avLst/>
            <a:gdLst/>
            <a:ahLst/>
            <a:cxnLst/>
            <a:rect b="b" l="0" r="r" t="0"/>
            <a:pathLst>
              <a:path h="1847461" w="1610511">
                <a:moveTo>
                  <a:pt x="809474" y="0"/>
                </a:moveTo>
                <a:lnTo>
                  <a:pt x="1610511" y="466908"/>
                </a:lnTo>
                <a:lnTo>
                  <a:pt x="1610511" y="1381309"/>
                </a:lnTo>
                <a:lnTo>
                  <a:pt x="814139" y="1847461"/>
                </a:lnTo>
                <a:lnTo>
                  <a:pt x="0" y="1381309"/>
                </a:lnTo>
                <a:lnTo>
                  <a:pt x="0" y="466908"/>
                </a:lnTo>
                <a:close/>
              </a:path>
            </a:pathLst>
          </a:custGeom>
          <a:blipFill dpi="0" rotWithShape="1">
            <a:blip r:embed="rId6"/>
            <a:stretch>
              <a:fillRect/>
            </a:stretch>
          </a:blipFill>
        </p:spPr>
        <p:txBody>
          <a:bodyPr anchor="ctr" rtlCol="0" vert="horz" wrap="square">
            <a:noAutofit/>
          </a:bodyPr>
          <a:lstStyle>
            <a:lvl1pPr algn="ctr" indent="0" lvl="0" marL="0">
              <a:buNone/>
              <a:defRPr b="1" baseline="0" dirty="0" i="0" lang="en-US" sz="1000">
                <a:latin typeface="+mn-lt"/>
              </a:defRPr>
            </a:lvl1pPr>
          </a:lstStyle>
          <a:p>
            <a:pPr/>
            <a:r>
              <a:rPr dirty="0" lang="en-US"/>
              <a:t/>
            </a:r>
            <a:endParaRPr dirty="0" lang="en-US"/>
          </a:p>
        </p:txBody>
      </p:sp>
      <p:sp>
        <p:nvSpPr>
          <p:cNvPr id="7" name="">
            <a:extLst>
              <a:ext uri="{5005DC40-42F3-4B57-9CA5-E1DD0E1B7E1D}">
                <a16:creationId xmlns:a16="http://schemas.microsoft.com/office/drawing/2010/main" id="{B0F4F422-7D84-4622-8A0B-13C032509529}"/>
              </a:ext>
            </a:extLst>
          </p:cNvPr>
          <p:cNvSpPr txBox="1">
            <a:spLocks noGrp="true"/>
          </p:cNvSpPr>
          <p:nvPr userDrawn="1"/>
        </p:nvSpPr>
        <p:spPr>
          <a:xfrm rot="0">
            <a:off x="5410710" y="2967608"/>
            <a:ext cx="1207883" cy="1385595"/>
          </a:xfrm>
          <a:custGeom>
            <a:avLst/>
            <a:gdLst/>
            <a:ahLst/>
            <a:cxnLst/>
            <a:rect b="b" l="0" r="r" t="0"/>
            <a:pathLst>
              <a:path h="1847461" w="1610511">
                <a:moveTo>
                  <a:pt x="809474" y="0"/>
                </a:moveTo>
                <a:lnTo>
                  <a:pt x="1610511" y="466908"/>
                </a:lnTo>
                <a:lnTo>
                  <a:pt x="1610511" y="1381309"/>
                </a:lnTo>
                <a:lnTo>
                  <a:pt x="814139" y="1847461"/>
                </a:lnTo>
                <a:lnTo>
                  <a:pt x="0" y="1381309"/>
                </a:lnTo>
                <a:lnTo>
                  <a:pt x="0" y="466908"/>
                </a:lnTo>
                <a:close/>
              </a:path>
            </a:pathLst>
          </a:custGeom>
          <a:blipFill dpi="0" rotWithShape="1">
            <a:blip r:embed="rId7"/>
            <a:stretch>
              <a:fillRect/>
            </a:stretch>
          </a:blipFill>
        </p:spPr>
        <p:txBody>
          <a:bodyPr anchor="ctr" rtlCol="0" vert="horz" wrap="square">
            <a:noAutofit/>
          </a:bodyPr>
          <a:lstStyle>
            <a:lvl1pPr algn="ctr" indent="0" lvl="0" marL="0">
              <a:buNone/>
              <a:defRPr b="1" baseline="0" dirty="0" i="0" lang="en-US" sz="1000">
                <a:latin typeface="+mn-lt"/>
              </a:defRPr>
            </a:lvl1pPr>
          </a:lstStyle>
          <a:p>
            <a:pPr/>
            <a:r>
              <a:rPr dirty="0" lang="en-US"/>
              <a:t/>
            </a:r>
            <a:endParaRPr dirty="0" lang="en-US"/>
          </a:p>
        </p:txBody>
      </p:sp>
      <p:sp>
        <p:nvSpPr>
          <p:cNvPr id="8" name="">
            <a:extLst>
              <a:ext uri="{CA83DC64-0050-44B3-A822-CFE8D7AEAA06}">
                <a16:creationId xmlns:a16="http://schemas.microsoft.com/office/drawing/2010/main" id="{E6FE67AA-1132-402E-86FF-7B89DA911304}"/>
              </a:ext>
            </a:extLst>
          </p:cNvPr>
          <p:cNvSpPr txBox="1">
            <a:spLocks noGrp="true"/>
          </p:cNvSpPr>
          <p:nvPr userDrawn="1"/>
        </p:nvSpPr>
        <p:spPr>
          <a:xfrm rot="0">
            <a:off x="6661832" y="2967608"/>
            <a:ext cx="1207883" cy="1385595"/>
          </a:xfrm>
          <a:custGeom>
            <a:avLst/>
            <a:gdLst/>
            <a:ahLst/>
            <a:cxnLst/>
            <a:rect b="b" l="0" r="r" t="0"/>
            <a:pathLst>
              <a:path h="1847461" w="1610511">
                <a:moveTo>
                  <a:pt x="809474" y="0"/>
                </a:moveTo>
                <a:lnTo>
                  <a:pt x="1610511" y="466908"/>
                </a:lnTo>
                <a:lnTo>
                  <a:pt x="1610511" y="1381309"/>
                </a:lnTo>
                <a:lnTo>
                  <a:pt x="814139" y="1847461"/>
                </a:lnTo>
                <a:lnTo>
                  <a:pt x="0" y="1381309"/>
                </a:lnTo>
                <a:lnTo>
                  <a:pt x="0" y="466908"/>
                </a:lnTo>
                <a:close/>
              </a:path>
            </a:pathLst>
          </a:custGeom>
          <a:blipFill dpi="0" rotWithShape="1">
            <a:blip r:embed="rId8"/>
            <a:stretch>
              <a:fillRect/>
            </a:stretch>
          </a:blipFill>
        </p:spPr>
        <p:txBody>
          <a:bodyPr anchor="ctr" rtlCol="0" vert="horz" wrap="square">
            <a:noAutofit/>
          </a:bodyPr>
          <a:lstStyle>
            <a:lvl1pPr algn="ctr" indent="0" lvl="0" marL="0">
              <a:buNone/>
              <a:defRPr b="1" baseline="0" dirty="0" i="0" lang="en-US" sz="1000">
                <a:latin typeface="+mn-lt"/>
              </a:defRPr>
            </a:lvl1pPr>
          </a:lstStyle>
          <a:p>
            <a:pPr/>
            <a:r>
              <a:rPr dirty="0" lang="en-US"/>
              <a:t/>
            </a:r>
            <a:endParaRPr dirty="0" lang="en-US"/>
          </a:p>
        </p:txBody>
      </p:sp>
      <p:sp>
        <p:nvSpPr>
          <p:cNvPr id="9" name="Slide Number Placeholder 1">
            <a:extLst>
              <a:ext uri="{866A80C3-2511-42D7-9CBC-7C18E8C48C7D}">
                <a16:creationId xmlns:a16="http://schemas.microsoft.com/office/drawing/2010/main" id="{B6FB39CD-437B-435B-8999-10F438DD2494}"/>
              </a:ext>
            </a:extLst>
          </p:cNvPr>
          <p:cNvSpPr>
            <a:spLocks noGrp="true"/>
          </p:cNvSpPr>
          <p:nvPr>
            <p:ph sz="quarter" type="sldNum"/>
          </p:nvPr>
        </p:nvSpPr>
        <p:spPr/>
        <p:txBody>
          <a:bodyPr rtlCol="0"/>
          <a:lstStyle/>
          <a:p>
            <a:pPr/>
            <a:fld id="{B1BF20FB-766D-4A3C-A28E-39D4F7511E12}" type="slidenum"/>
            <a:endParaRPr dirty="0" lang="en-US"/>
          </a:p>
        </p:txBody>
      </p:sp>
      <p:sp>
        <p:nvSpPr>
          <p:cNvPr hidden="false" id="10" name="Title 3">
            <a:extLst>
              <a:ext uri="{668A6275-2252-493F-80C8-E5337A068B5E}">
                <a16:creationId xmlns:a16="http://schemas.microsoft.com/office/drawing/2010/main" id="{9C33D84F-8C34-4BFE-A458-690A23980E24}"/>
              </a:ext>
            </a:extLst>
          </p:cNvPr>
          <p:cNvSpPr>
            <a:spLocks noGrp="true"/>
          </p:cNvSpPr>
          <p:nvPr>
            <p:ph idx="1" type="title"/>
          </p:nvPr>
        </p:nvSpPr>
        <p:spPr>
          <a:xfrm rot="0">
            <a:off x="1143000" y="762000"/>
            <a:ext cx="3581400" cy="857250"/>
          </a:xfrm>
        </p:spPr>
        <p:txBody>
          <a:bodyPr anchor="t" bIns="0" lIns="0" rIns="0" rtlCol="0" tIns="0" vert="horz"/>
          <a:lstStyle>
            <a:lvl1pPr lvl="0">
              <a:lnSpc>
                <a:spcPct val="100000"/>
              </a:lnSpc>
              <a:defRPr b="1" dirty="0" lang="en-US" sz="2800">
                <a:latin typeface="+mj-lt"/>
              </a:defRPr>
            </a:lvl1pPr>
          </a:lstStyle>
          <a:p>
            <a:pPr/>
            <a:r>
              <a:rPr dirty="0" lang="en-US"/>
              <a:t>ADD TITLE</a:t>
            </a:r>
            <a:endParaRPr dirty="0" lang="en-US"/>
          </a:p>
        </p:txBody>
      </p:sp>
      <p:sp>
        <p:nvSpPr>
          <p:cNvPr id="11" name="Shape 22">
            <a:extLst>
              <a:ext uri="{0E56DF7E-A7B3-4C3E-81BB-920B4BF694D1}">
                <a16:creationId xmlns:a16="http://schemas.microsoft.com/office/drawing/2010/main" id="{7C97D920-2F17-49E4-8273-C008B293EEA3}"/>
              </a:ext>
            </a:extLst>
          </p:cNvPr>
          <p:cNvSpPr/>
          <p:nvPr userDrawn="1"/>
        </p:nvSpPr>
        <p:spPr>
          <a:xfrm rot="0">
            <a:off x="570882" y="4502988"/>
            <a:ext cx="266067" cy="307228"/>
          </a:xfrm>
          <a:custGeom>
            <a:avLst/>
            <a:gdLst/>
            <a:ahLst/>
            <a:cxnLst/>
            <a:rect b="b" l="0" r="r" t="0"/>
            <a:pathLst>
              <a:path h="409638" w="354756">
                <a:moveTo>
                  <a:pt x="177378" y="0"/>
                </a:moveTo>
                <a:lnTo>
                  <a:pt x="354756" y="102410"/>
                </a:lnTo>
                <a:lnTo>
                  <a:pt x="354756" y="307229"/>
                </a:lnTo>
                <a:lnTo>
                  <a:pt x="177378" y="409638"/>
                </a:lnTo>
                <a:lnTo>
                  <a:pt x="0" y="307229"/>
                </a:lnTo>
                <a:lnTo>
                  <a:pt x="0" y="102410"/>
                </a:lnTo>
                <a:close/>
              </a:path>
            </a:pathLst>
          </a:custGeom>
          <a:noFill/>
          <a:ln w="6350">
            <a:solidFill>
              <a:schemeClr val="tx1">
                <a:alpha val="14999"/>
              </a:schemeClr>
            </a:solidFill>
            <a:miter lim="800000"/>
          </a:ln>
        </p:spPr>
        <p:txBody>
          <a:bodyPr anchor="ctr" lIns="45719" rIns="45719" rtlCol="0" vert="horz"/>
          <a:lstStyle/>
          <a:p>
            <a:pPr/>
            <a:r>
              <a:rPr dirty="0" lang="en-US"/>
              <a:t/>
            </a:r>
            <a:endParaRPr dirty="0" lang="en-US"/>
          </a:p>
        </p:txBody>
      </p:sp>
      <p:sp>
        <p:nvSpPr>
          <p:cNvPr hidden="false" id="12" name="Text Placeholder 4">
            <a:extLst>
              <a:ext uri="{4B53495A-0CF3-4B5E-8A6A-A60F2C4F3633}">
                <a16:creationId xmlns:a16="http://schemas.microsoft.com/office/drawing/2010/main" id="{641E37A3-FAA3-4B29-9CE4-8EED03B62543}"/>
              </a:ext>
            </a:extLst>
          </p:cNvPr>
          <p:cNvSpPr>
            <a:spLocks noGrp="true"/>
          </p:cNvSpPr>
          <p:nvPr>
            <p:ph idx="2" type="body"/>
          </p:nvPr>
        </p:nvSpPr>
        <p:spPr>
          <a:xfrm rot="0">
            <a:off x="5413766" y="815751"/>
            <a:ext cx="1207884" cy="1384879"/>
          </a:xfrm>
          <a:custGeom>
            <a:avLst/>
            <a:gdLst/>
            <a:ahLst/>
            <a:cxnLst/>
            <a:rect b="b" l="0" r="r" t="0"/>
            <a:pathLst>
              <a:path h="1384880" w="1207884">
                <a:moveTo>
                  <a:pt x="0" y="358246"/>
                </a:moveTo>
                <a:lnTo>
                  <a:pt x="609511" y="0"/>
                </a:lnTo>
                <a:lnTo>
                  <a:pt x="1207884" y="358246"/>
                </a:lnTo>
                <a:lnTo>
                  <a:pt x="1207884" y="1035167"/>
                </a:lnTo>
                <a:lnTo>
                  <a:pt x="609511" y="1384880"/>
                </a:lnTo>
                <a:lnTo>
                  <a:pt x="0" y="1035167"/>
                </a:lnTo>
                <a:close/>
              </a:path>
            </a:pathLst>
          </a:custGeom>
          <a:solidFill>
            <a:schemeClr val="accent1">
              <a:alpha val="70000"/>
            </a:schemeClr>
          </a:solidFill>
        </p:spPr>
        <p:txBody>
          <a:bodyPr anchor="ctr" bIns="0" lIns="0" rIns="0" rtlCol="0" tIns="0" vert="horz">
            <a:noAutofit/>
          </a:bodyPr>
          <a:lstStyle>
            <a:lvl1pPr algn="ctr" lvl="0">
              <a:defRPr dirty="0" lang="en-US" sz="1400">
                <a:solidFill>
                  <a:schemeClr val="bg1"/>
                </a:solidFill>
                <a:latin typeface="Montserrat-demi_bold"/>
              </a:defRPr>
            </a:lvl1pPr>
            <a:lvl2pPr lvl="1">
              <a:defRPr dirty="0" lang="en-US" sz="1800">
                <a:solidFill>
                  <a:schemeClr val="bg1"/>
                </a:solidFill>
                <a:latin typeface="+mj-lt"/>
              </a:defRPr>
            </a:lvl2pPr>
            <a:lvl3pPr lvl="2">
              <a:defRPr dirty="0" lang="en-US" sz="1800">
                <a:solidFill>
                  <a:schemeClr val="bg1"/>
                </a:solidFill>
                <a:latin typeface="+mj-lt"/>
              </a:defRPr>
            </a:lvl3pPr>
            <a:lvl4pPr lvl="3">
              <a:defRPr dirty="0" lang="en-US" sz="1800">
                <a:solidFill>
                  <a:schemeClr val="bg1"/>
                </a:solidFill>
                <a:latin typeface="+mj-lt"/>
              </a:defRPr>
            </a:lvl4pPr>
            <a:lvl5pPr lvl="4">
              <a:defRPr dirty="0" lang="en-US" sz="1800">
                <a:solidFill>
                  <a:schemeClr val="bg1"/>
                </a:solidFill>
                <a:latin typeface="+mj-lt"/>
              </a:defRPr>
            </a:lvl5pPr>
          </a:lstStyle>
          <a:p>
            <a:pPr lvl="0"/>
            <a:r>
              <a:rPr dirty="0" lang="en-US"/>
              <a:t>Mailers</a:t>
            </a:r>
            <a:endParaRPr dirty="0" lang="en-US"/>
          </a:p>
        </p:txBody>
      </p:sp>
      <p:sp>
        <p:nvSpPr>
          <p:cNvPr hidden="false" id="13" name="Text Placeholder 4">
            <a:extLst>
              <a:ext uri="{6666AEA0-2B46-42B3-8CCF-C080F9C29759}">
                <a16:creationId xmlns:a16="http://schemas.microsoft.com/office/drawing/2010/main" id="{F238CA33-7D8D-4F01-9684-26D0F64D29F7}"/>
              </a:ext>
            </a:extLst>
          </p:cNvPr>
          <p:cNvSpPr>
            <a:spLocks noGrp="true"/>
          </p:cNvSpPr>
          <p:nvPr>
            <p:ph idx="3" type="body"/>
          </p:nvPr>
        </p:nvSpPr>
        <p:spPr>
          <a:xfrm rot="0">
            <a:off x="6663318" y="815751"/>
            <a:ext cx="1207884" cy="1394365"/>
          </a:xfrm>
          <a:custGeom>
            <a:avLst/>
            <a:gdLst/>
            <a:ahLst/>
            <a:cxnLst/>
            <a:rect b="b" l="0" r="r" t="0"/>
            <a:pathLst>
              <a:path h="1394365" w="1207884">
                <a:moveTo>
                  <a:pt x="0" y="358246"/>
                </a:moveTo>
                <a:lnTo>
                  <a:pt x="602558" y="0"/>
                </a:lnTo>
                <a:lnTo>
                  <a:pt x="1207884" y="358246"/>
                </a:lnTo>
                <a:lnTo>
                  <a:pt x="1207884" y="1035167"/>
                </a:lnTo>
                <a:lnTo>
                  <a:pt x="602558" y="1394365"/>
                </a:lnTo>
                <a:lnTo>
                  <a:pt x="0" y="1025642"/>
                </a:lnTo>
                <a:close/>
              </a:path>
            </a:pathLst>
          </a:custGeom>
          <a:solidFill>
            <a:schemeClr val="accent2">
              <a:alpha val="70000"/>
            </a:schemeClr>
          </a:solidFill>
        </p:spPr>
        <p:txBody>
          <a:bodyPr anchor="ctr" bIns="0" lIns="0" rIns="0" rtlCol="0" tIns="0" vert="horz">
            <a:noAutofit/>
          </a:bodyPr>
          <a:lstStyle>
            <a:lvl1pPr algn="ctr" lvl="0">
              <a:defRPr dirty="0" lang="en-US" sz="1400">
                <a:solidFill>
                  <a:schemeClr val="bg1"/>
                </a:solidFill>
                <a:latin typeface="Montserrat-demi_bold"/>
              </a:defRPr>
            </a:lvl1pPr>
            <a:lvl2pPr lvl="1">
              <a:defRPr dirty="0" lang="en-US" sz="1800">
                <a:solidFill>
                  <a:schemeClr val="bg1"/>
                </a:solidFill>
                <a:latin typeface="+mj-lt"/>
              </a:defRPr>
            </a:lvl2pPr>
            <a:lvl3pPr lvl="2">
              <a:defRPr dirty="0" lang="en-US" sz="1800">
                <a:solidFill>
                  <a:schemeClr val="bg1"/>
                </a:solidFill>
                <a:latin typeface="+mj-lt"/>
              </a:defRPr>
            </a:lvl3pPr>
            <a:lvl4pPr lvl="3">
              <a:defRPr dirty="0" lang="en-US" sz="1800">
                <a:solidFill>
                  <a:schemeClr val="bg1"/>
                </a:solidFill>
                <a:latin typeface="+mj-lt"/>
              </a:defRPr>
            </a:lvl4pPr>
            <a:lvl5pPr lvl="4">
              <a:defRPr dirty="0" lang="en-US" sz="1800">
                <a:solidFill>
                  <a:schemeClr val="bg1"/>
                </a:solidFill>
                <a:latin typeface="+mj-lt"/>
              </a:defRPr>
            </a:lvl5pPr>
          </a:lstStyle>
          <a:p>
            <a:pPr lvl="0"/>
            <a:r>
              <a:rPr dirty="0" lang="en-US"/>
              <a:t>Email</a:t>
            </a:r>
            <a:endParaRPr dirty="0" lang="en-US"/>
          </a:p>
        </p:txBody>
      </p:sp>
      <p:sp>
        <p:nvSpPr>
          <p:cNvPr hidden="false" id="14" name="Text Placeholder 4">
            <a:extLst>
              <a:ext uri="{33221C59-57F4-4B5D-9066-9640A94DF390}">
                <a16:creationId xmlns:a16="http://schemas.microsoft.com/office/drawing/2010/main" id="{B8FFD8AD-273A-4F86-8408-5DF1ED2388EE}"/>
              </a:ext>
            </a:extLst>
          </p:cNvPr>
          <p:cNvSpPr>
            <a:spLocks noGrp="true"/>
          </p:cNvSpPr>
          <p:nvPr>
            <p:ph idx="4" type="body"/>
          </p:nvPr>
        </p:nvSpPr>
        <p:spPr>
          <a:xfrm rot="0">
            <a:off x="4780274" y="1897095"/>
            <a:ext cx="1207884" cy="1384879"/>
          </a:xfrm>
          <a:custGeom>
            <a:avLst/>
            <a:gdLst/>
            <a:ahLst/>
            <a:cxnLst/>
            <a:rect b="b" l="0" r="r" t="0"/>
            <a:pathLst>
              <a:path h="1384880" w="1207884">
                <a:moveTo>
                  <a:pt x="0" y="346284"/>
                </a:moveTo>
                <a:lnTo>
                  <a:pt x="607477" y="0"/>
                </a:lnTo>
                <a:lnTo>
                  <a:pt x="1207884" y="346284"/>
                </a:lnTo>
                <a:lnTo>
                  <a:pt x="1207884" y="1032730"/>
                </a:lnTo>
                <a:lnTo>
                  <a:pt x="616963" y="1384880"/>
                </a:lnTo>
                <a:lnTo>
                  <a:pt x="0" y="1032730"/>
                </a:lnTo>
                <a:close/>
              </a:path>
            </a:pathLst>
          </a:custGeom>
          <a:solidFill>
            <a:schemeClr val="tx2">
              <a:alpha val="70000"/>
            </a:schemeClr>
          </a:solidFill>
        </p:spPr>
        <p:txBody>
          <a:bodyPr anchor="ctr" bIns="0" lIns="0" rIns="0" rtlCol="0" tIns="0" vert="horz">
            <a:noAutofit/>
          </a:bodyPr>
          <a:lstStyle>
            <a:lvl1pPr algn="ctr" lvl="0">
              <a:lnSpc>
                <a:spcPct val="100000"/>
              </a:lnSpc>
              <a:defRPr dirty="0" lang="en-US" sz="1400">
                <a:solidFill>
                  <a:schemeClr val="bg1"/>
                </a:solidFill>
                <a:latin typeface="Montserrat-demi_bold"/>
              </a:defRPr>
            </a:lvl1pPr>
            <a:lvl2pPr lvl="1">
              <a:defRPr dirty="0" lang="en-US" sz="1800">
                <a:solidFill>
                  <a:schemeClr val="bg1"/>
                </a:solidFill>
                <a:latin typeface="+mj-lt"/>
              </a:defRPr>
            </a:lvl2pPr>
            <a:lvl3pPr lvl="2">
              <a:defRPr dirty="0" lang="en-US" sz="1800">
                <a:solidFill>
                  <a:schemeClr val="bg1"/>
                </a:solidFill>
                <a:latin typeface="+mj-lt"/>
              </a:defRPr>
            </a:lvl3pPr>
            <a:lvl4pPr lvl="3">
              <a:defRPr dirty="0" lang="en-US" sz="1800">
                <a:solidFill>
                  <a:schemeClr val="bg1"/>
                </a:solidFill>
                <a:latin typeface="+mj-lt"/>
              </a:defRPr>
            </a:lvl4pPr>
            <a:lvl5pPr lvl="4">
              <a:defRPr dirty="0" lang="en-US" sz="1800">
                <a:solidFill>
                  <a:schemeClr val="bg1"/>
                </a:solidFill>
                <a:latin typeface="+mj-lt"/>
              </a:defRPr>
            </a:lvl5pPr>
          </a:lstStyle>
          <a:p>
            <a:pPr lvl="0"/>
            <a:r>
              <a:rPr dirty="0" lang="en-US"/>
              <a:t>Social</a:t>
            </a:r>
            <a:br>
              <a:rPr dirty="0" lang="en-US"/>
            </a:br>
            <a:r>
              <a:rPr dirty="0" lang="en-US"/>
              <a:t>Media</a:t>
            </a:r>
            <a:endParaRPr dirty="0" lang="en-US"/>
          </a:p>
        </p:txBody>
      </p:sp>
      <p:sp>
        <p:nvSpPr>
          <p:cNvPr hidden="false" id="15" name="Text Placeholder 4">
            <a:extLst>
              <a:ext uri="{926798F0-CE8C-4797-B7AC-145DDF86974E}">
                <a16:creationId xmlns:a16="http://schemas.microsoft.com/office/drawing/2010/main" id="{99314DF9-60B7-49D2-8C2A-58B3CAE26532}"/>
              </a:ext>
            </a:extLst>
          </p:cNvPr>
          <p:cNvSpPr>
            <a:spLocks noGrp="true"/>
          </p:cNvSpPr>
          <p:nvPr>
            <p:ph idx="5" type="body"/>
          </p:nvPr>
        </p:nvSpPr>
        <p:spPr>
          <a:xfrm rot="0">
            <a:off x="6035635" y="1887610"/>
            <a:ext cx="1207884" cy="1384879"/>
          </a:xfrm>
          <a:custGeom>
            <a:avLst/>
            <a:gdLst/>
            <a:ahLst/>
            <a:cxnLst/>
            <a:rect b="b" l="0" r="r" t="0"/>
            <a:pathLst>
              <a:path h="1384880" w="1207884">
                <a:moveTo>
                  <a:pt x="0" y="355770"/>
                </a:moveTo>
                <a:lnTo>
                  <a:pt x="613684" y="0"/>
                </a:lnTo>
                <a:lnTo>
                  <a:pt x="1207884" y="355770"/>
                </a:lnTo>
                <a:lnTo>
                  <a:pt x="1207884" y="1042215"/>
                </a:lnTo>
                <a:lnTo>
                  <a:pt x="613684" y="1384880"/>
                </a:lnTo>
                <a:lnTo>
                  <a:pt x="0" y="1042215"/>
                </a:lnTo>
                <a:close/>
              </a:path>
            </a:pathLst>
          </a:custGeom>
          <a:solidFill>
            <a:schemeClr val="accent1">
              <a:alpha val="70000"/>
            </a:schemeClr>
          </a:solidFill>
        </p:spPr>
        <p:txBody>
          <a:bodyPr anchor="ctr" bIns="0" lIns="0" rIns="0" rtlCol="0" tIns="0" vert="horz">
            <a:noAutofit/>
          </a:bodyPr>
          <a:lstStyle>
            <a:lvl1pPr algn="ctr" lvl="0">
              <a:lnSpc>
                <a:spcPct val="100000"/>
              </a:lnSpc>
              <a:defRPr dirty="0" lang="en-US" sz="1400">
                <a:solidFill>
                  <a:schemeClr val="bg1"/>
                </a:solidFill>
                <a:latin typeface="Montserrat-demi_bold"/>
              </a:defRPr>
            </a:lvl1pPr>
            <a:lvl2pPr lvl="1">
              <a:defRPr dirty="0" lang="en-US" sz="1800">
                <a:solidFill>
                  <a:schemeClr val="bg1"/>
                </a:solidFill>
                <a:latin typeface="+mj-lt"/>
              </a:defRPr>
            </a:lvl2pPr>
            <a:lvl3pPr lvl="2">
              <a:defRPr dirty="0" lang="en-US" sz="1800">
                <a:solidFill>
                  <a:schemeClr val="bg1"/>
                </a:solidFill>
                <a:latin typeface="+mj-lt"/>
              </a:defRPr>
            </a:lvl3pPr>
            <a:lvl4pPr lvl="3">
              <a:defRPr dirty="0" lang="en-US" sz="1800">
                <a:solidFill>
                  <a:schemeClr val="bg1"/>
                </a:solidFill>
                <a:latin typeface="+mj-lt"/>
              </a:defRPr>
            </a:lvl4pPr>
            <a:lvl5pPr lvl="4">
              <a:defRPr dirty="0" lang="en-US" sz="1800">
                <a:solidFill>
                  <a:schemeClr val="bg1"/>
                </a:solidFill>
                <a:latin typeface="+mj-lt"/>
              </a:defRPr>
            </a:lvl5pPr>
          </a:lstStyle>
          <a:p>
            <a:pPr lvl="0"/>
            <a:r>
              <a:rPr dirty="0" lang="en-US"/>
              <a:t>LinkedIn</a:t>
            </a:r>
            <a:endParaRPr dirty="0" lang="en-US"/>
          </a:p>
        </p:txBody>
      </p:sp>
      <p:sp>
        <p:nvSpPr>
          <p:cNvPr hidden="false" id="16" name="Text Placeholder 4">
            <a:extLst>
              <a:ext uri="{BD64171A-73C4-4E09-9D62-FC7ADEDD17E2}">
                <a16:creationId xmlns:a16="http://schemas.microsoft.com/office/drawing/2010/main" id="{E5A04167-9C2A-4469-ACDB-27BD4D19EE89}"/>
              </a:ext>
            </a:extLst>
          </p:cNvPr>
          <p:cNvSpPr>
            <a:spLocks noGrp="true"/>
          </p:cNvSpPr>
          <p:nvPr>
            <p:ph idx="6" type="body"/>
          </p:nvPr>
        </p:nvSpPr>
        <p:spPr>
          <a:xfrm rot="0">
            <a:off x="7290998" y="1887610"/>
            <a:ext cx="1207884" cy="1403850"/>
          </a:xfrm>
          <a:custGeom>
            <a:avLst/>
            <a:gdLst/>
            <a:ahLst/>
            <a:cxnLst/>
            <a:rect b="b" l="0" r="r" t="0"/>
            <a:pathLst>
              <a:path h="1403851" w="1207884">
                <a:moveTo>
                  <a:pt x="0" y="355770"/>
                </a:moveTo>
                <a:lnTo>
                  <a:pt x="610404" y="0"/>
                </a:lnTo>
                <a:lnTo>
                  <a:pt x="1207884" y="355770"/>
                </a:lnTo>
                <a:lnTo>
                  <a:pt x="1207884" y="1042215"/>
                </a:lnTo>
                <a:lnTo>
                  <a:pt x="600918" y="1403851"/>
                </a:lnTo>
                <a:lnTo>
                  <a:pt x="0" y="1042215"/>
                </a:lnTo>
                <a:close/>
              </a:path>
            </a:pathLst>
          </a:custGeom>
          <a:solidFill>
            <a:schemeClr val="accent4">
              <a:alpha val="70000"/>
              <a:lumMod val="75000"/>
            </a:schemeClr>
          </a:solidFill>
        </p:spPr>
        <p:txBody>
          <a:bodyPr anchor="ctr" bIns="0" lIns="0" rIns="0" rtlCol="0" tIns="0" vert="horz">
            <a:noAutofit/>
          </a:bodyPr>
          <a:lstStyle>
            <a:lvl1pPr algn="ctr" lvl="0">
              <a:lnSpc>
                <a:spcPct val="100000"/>
              </a:lnSpc>
              <a:defRPr dirty="0" lang="en-US" sz="1400">
                <a:solidFill>
                  <a:schemeClr val="bg1"/>
                </a:solidFill>
                <a:latin typeface="Montserrat-demi_bold"/>
              </a:defRPr>
            </a:lvl1pPr>
            <a:lvl2pPr lvl="1">
              <a:defRPr dirty="0" lang="en-US" sz="1800">
                <a:solidFill>
                  <a:schemeClr val="bg1"/>
                </a:solidFill>
                <a:latin typeface="+mj-lt"/>
              </a:defRPr>
            </a:lvl2pPr>
            <a:lvl3pPr lvl="2">
              <a:defRPr dirty="0" lang="en-US" sz="1800">
                <a:solidFill>
                  <a:schemeClr val="bg1"/>
                </a:solidFill>
                <a:latin typeface="+mj-lt"/>
              </a:defRPr>
            </a:lvl3pPr>
            <a:lvl4pPr lvl="3">
              <a:defRPr dirty="0" lang="en-US" sz="1800">
                <a:solidFill>
                  <a:schemeClr val="bg1"/>
                </a:solidFill>
                <a:latin typeface="+mj-lt"/>
              </a:defRPr>
            </a:lvl4pPr>
            <a:lvl5pPr lvl="4">
              <a:defRPr dirty="0" lang="en-US" sz="1800">
                <a:solidFill>
                  <a:schemeClr val="bg1"/>
                </a:solidFill>
                <a:latin typeface="+mj-lt"/>
              </a:defRPr>
            </a:lvl5pPr>
          </a:lstStyle>
          <a:p>
            <a:pPr lvl="0"/>
            <a:r>
              <a:rPr dirty="0" lang="en-US"/>
              <a:t>Facebook</a:t>
            </a:r>
            <a:endParaRPr dirty="0" lang="en-US"/>
          </a:p>
        </p:txBody>
      </p:sp>
      <p:sp>
        <p:nvSpPr>
          <p:cNvPr hidden="false" id="17" name="Text Placeholder 4">
            <a:extLst>
              <a:ext uri="{5C56B456-6CCE-4877-9C14-063C43111901}">
                <a16:creationId xmlns:a16="http://schemas.microsoft.com/office/drawing/2010/main" id="{6940EBC7-1290-4D67-AB64-B27B3870B882}"/>
              </a:ext>
            </a:extLst>
          </p:cNvPr>
          <p:cNvSpPr>
            <a:spLocks noGrp="true"/>
          </p:cNvSpPr>
          <p:nvPr>
            <p:ph idx="7" type="body"/>
          </p:nvPr>
        </p:nvSpPr>
        <p:spPr>
          <a:xfrm rot="0">
            <a:off x="5413766" y="2968954"/>
            <a:ext cx="1207884" cy="1384840"/>
          </a:xfrm>
          <a:custGeom>
            <a:avLst/>
            <a:gdLst/>
            <a:ahLst/>
            <a:cxnLst/>
            <a:rect b="b" l="0" r="r" t="0"/>
            <a:pathLst>
              <a:path h="1384840" w="1207884">
                <a:moveTo>
                  <a:pt x="0" y="361243"/>
                </a:moveTo>
                <a:lnTo>
                  <a:pt x="609511" y="0"/>
                </a:lnTo>
                <a:lnTo>
                  <a:pt x="1207884" y="361243"/>
                </a:lnTo>
                <a:lnTo>
                  <a:pt x="1207884" y="1028639"/>
                </a:lnTo>
                <a:lnTo>
                  <a:pt x="609511" y="1384840"/>
                </a:lnTo>
                <a:lnTo>
                  <a:pt x="0" y="1028639"/>
                </a:lnTo>
                <a:close/>
              </a:path>
            </a:pathLst>
          </a:custGeom>
          <a:solidFill>
            <a:schemeClr val="accent2">
              <a:alpha val="70000"/>
            </a:schemeClr>
          </a:solidFill>
        </p:spPr>
        <p:txBody>
          <a:bodyPr anchor="ctr" bIns="0" lIns="0" rIns="0" rtlCol="0" tIns="0" vert="horz">
            <a:noAutofit/>
          </a:bodyPr>
          <a:lstStyle>
            <a:lvl1pPr algn="ctr" lvl="0">
              <a:defRPr dirty="0" lang="en-US" sz="1400">
                <a:solidFill>
                  <a:schemeClr val="bg1"/>
                </a:solidFill>
                <a:latin typeface="Montserrat-demi_bold"/>
              </a:defRPr>
            </a:lvl1pPr>
            <a:lvl2pPr lvl="1">
              <a:defRPr dirty="0" lang="en-US" sz="1800">
                <a:solidFill>
                  <a:schemeClr val="bg1"/>
                </a:solidFill>
                <a:latin typeface="+mj-lt"/>
              </a:defRPr>
            </a:lvl2pPr>
            <a:lvl3pPr lvl="2">
              <a:defRPr dirty="0" lang="en-US" sz="1800">
                <a:solidFill>
                  <a:schemeClr val="bg1"/>
                </a:solidFill>
                <a:latin typeface="+mj-lt"/>
              </a:defRPr>
            </a:lvl3pPr>
            <a:lvl4pPr lvl="3">
              <a:defRPr dirty="0" lang="en-US" sz="1800">
                <a:solidFill>
                  <a:schemeClr val="bg1"/>
                </a:solidFill>
                <a:latin typeface="+mj-lt"/>
              </a:defRPr>
            </a:lvl4pPr>
            <a:lvl5pPr lvl="4">
              <a:defRPr dirty="0" lang="en-US" sz="1800">
                <a:solidFill>
                  <a:schemeClr val="bg1"/>
                </a:solidFill>
                <a:latin typeface="+mj-lt"/>
              </a:defRPr>
            </a:lvl5pPr>
          </a:lstStyle>
          <a:p>
            <a:pPr lvl="0"/>
            <a:r>
              <a:rPr dirty="0" lang="en-US"/>
              <a:t>Banner Ads</a:t>
            </a:r>
            <a:endParaRPr dirty="0" lang="en-US"/>
          </a:p>
        </p:txBody>
      </p:sp>
      <p:sp>
        <p:nvSpPr>
          <p:cNvPr hidden="false" id="18" name="Text Placeholder 4">
            <a:extLst>
              <a:ext uri="{ECA25774-AFA3-48E5-A7F6-CAFD5A15B151}">
                <a16:creationId xmlns:a16="http://schemas.microsoft.com/office/drawing/2010/main" id="{A23B41BC-1F8B-4F20-B905-3B56D6A9A87C}"/>
              </a:ext>
            </a:extLst>
          </p:cNvPr>
          <p:cNvSpPr>
            <a:spLocks noGrp="true"/>
          </p:cNvSpPr>
          <p:nvPr>
            <p:ph idx="8" type="body"/>
          </p:nvPr>
        </p:nvSpPr>
        <p:spPr>
          <a:xfrm rot="0">
            <a:off x="6663318" y="2968954"/>
            <a:ext cx="1207884" cy="1384879"/>
          </a:xfrm>
          <a:custGeom>
            <a:avLst/>
            <a:gdLst/>
            <a:ahLst/>
            <a:cxnLst/>
            <a:rect b="b" l="0" r="r" t="0"/>
            <a:pathLst>
              <a:path h="1384880" w="1207884">
                <a:moveTo>
                  <a:pt x="0" y="361243"/>
                </a:moveTo>
                <a:lnTo>
                  <a:pt x="602558" y="0"/>
                </a:lnTo>
                <a:lnTo>
                  <a:pt x="1207884" y="361243"/>
                </a:lnTo>
                <a:lnTo>
                  <a:pt x="1207884" y="1028639"/>
                </a:lnTo>
                <a:lnTo>
                  <a:pt x="602558" y="1384880"/>
                </a:lnTo>
                <a:lnTo>
                  <a:pt x="0" y="1028639"/>
                </a:lnTo>
                <a:close/>
              </a:path>
            </a:pathLst>
          </a:custGeom>
          <a:solidFill>
            <a:schemeClr val="accent5">
              <a:alpha val="70000"/>
            </a:schemeClr>
          </a:solidFill>
        </p:spPr>
        <p:txBody>
          <a:bodyPr anchor="ctr" bIns="0" lIns="0" rIns="0" rtlCol="0" tIns="0" vert="horz">
            <a:noAutofit/>
          </a:bodyPr>
          <a:lstStyle>
            <a:lvl1pPr algn="ctr" lvl="0">
              <a:defRPr dirty="0" lang="en-US" sz="1400">
                <a:solidFill>
                  <a:schemeClr val="bg1"/>
                </a:solidFill>
                <a:latin typeface="Montserrat-demi_bold"/>
              </a:defRPr>
            </a:lvl1pPr>
            <a:lvl2pPr lvl="1">
              <a:defRPr dirty="0" lang="en-US" sz="1800">
                <a:solidFill>
                  <a:schemeClr val="bg1"/>
                </a:solidFill>
                <a:latin typeface="+mj-lt"/>
              </a:defRPr>
            </a:lvl2pPr>
            <a:lvl3pPr lvl="2">
              <a:defRPr dirty="0" lang="en-US" sz="1800">
                <a:solidFill>
                  <a:schemeClr val="bg1"/>
                </a:solidFill>
                <a:latin typeface="+mj-lt"/>
              </a:defRPr>
            </a:lvl3pPr>
            <a:lvl4pPr lvl="3">
              <a:defRPr dirty="0" lang="en-US" sz="1800">
                <a:solidFill>
                  <a:schemeClr val="bg1"/>
                </a:solidFill>
                <a:latin typeface="+mj-lt"/>
              </a:defRPr>
            </a:lvl4pPr>
            <a:lvl5pPr lvl="4">
              <a:defRPr dirty="0" lang="en-US" sz="1800">
                <a:solidFill>
                  <a:schemeClr val="bg1"/>
                </a:solidFill>
                <a:latin typeface="+mj-lt"/>
              </a:defRPr>
            </a:lvl5pPr>
          </a:lstStyle>
          <a:p>
            <a:pPr lvl="0"/>
            <a:r>
              <a:rPr dirty="0" lang="en-US"/>
              <a:t>TV Ads</a:t>
            </a:r>
            <a:endParaRPr dirty="0" lang="en-US"/>
          </a:p>
        </p:txBody>
      </p:sp>
      <p:sp>
        <p:nvSpPr>
          <p:cNvPr hidden="false" id="19" name="">
            <a:extLst>
              <a:ext uri="{75BE8D7D-FCA2-4E32-A412-4A0B5FC932F8}">
                <a16:creationId xmlns:a16="http://schemas.microsoft.com/office/drawing/2010/main" id="{9D29D6E8-5231-40B9-A591-72D570EF59EE}"/>
              </a:ext>
            </a:extLst>
          </p:cNvPr>
          <p:cNvSpPr/>
          <p:nvPr>
            <p:ph idx="9"/>
          </p:nvPr>
        </p:nvSpPr>
        <p:spPr>
          <a:xfrm flipH="false" flipV="false" rot="0">
            <a:off x="1143000" y="2190750"/>
            <a:ext cx="3581400" cy="2190750"/>
          </a:xfrm>
          <a:prstGeom prst="rect">
            <a:avLst/>
          </a:prstGeom>
          <a:noFill/>
          <a:ln>
            <a:noFill/>
          </a:ln>
        </p:spPr>
        <p:txBody>
          <a:bodyPr bIns="0" lIns="0" rIns="0" rtlCol="0" tIns="0" vert="horz">
            <a:noAutofit/>
          </a:bodyPr>
          <a:lstStyle>
            <a:lvl1pPr indent="-228600" lvl="0" marL="0">
              <a:buFont typeface="Arial"/>
              <a:buChar char="•"/>
              <a:defRPr b="0" dirty="0" lang="en-US" sz="1000">
                <a:latin typeface="+mn-lt"/>
              </a:defRPr>
            </a:lvl1pPr>
            <a:lvl2pPr indent="-228600" lvl="1" marL="0">
              <a:buFont typeface="Arial"/>
              <a:buChar char="•"/>
              <a:defRPr b="0" dirty="0" lang="en-US" sz="1000">
                <a:latin typeface="+mn-lt"/>
              </a:defRPr>
            </a:lvl2pPr>
            <a:lvl3pPr indent="-228600" lvl="2" marL="0">
              <a:buFont typeface="Arial"/>
              <a:buChar char="•"/>
              <a:defRPr b="0" dirty="0" lang="en-US" sz="1000">
                <a:latin typeface="+mn-lt"/>
              </a:defRPr>
            </a:lvl3pPr>
            <a:lvl4pPr indent="-228600" lvl="3" marL="0">
              <a:buFont typeface="Arial"/>
              <a:buChar char="•"/>
              <a:defRPr b="0" dirty="0" lang="en-US" sz="1000">
                <a:latin typeface="+mn-lt"/>
              </a:defRPr>
            </a:lvl4pPr>
            <a:lvl5pPr indent="-228600" lvl="4" marL="0">
              <a:buFont typeface="Arial"/>
              <a:buChar char="•"/>
              <a:defRPr b="0" dirty="0" lang="en-US" sz="1000">
                <a:latin typeface="+mn-lt"/>
              </a:defRPr>
            </a:lvl5pPr>
          </a:lstStyle>
          <a:p>
            <a:pPr lvl="0"/>
            <a:r>
              <a:rPr dirty="0" lang="en-US"/>
              <a:t>Write here subtitle</a:t>
            </a:r>
          </a:p>
          <a:p>
            <a:pPr lvl="1"/>
            <a:r>
              <a:rPr dirty="0" lang="en-US"/>
              <a:t>Write here subtitle</a:t>
            </a:r>
          </a:p>
          <a:p>
            <a:pPr lvl="2"/>
            <a:r>
              <a:rPr dirty="0" lang="en-US"/>
              <a:t>Write here text</a:t>
            </a:r>
          </a:p>
          <a:p>
            <a:pPr lvl="3"/>
            <a:r>
              <a:rPr dirty="0" lang="en-US"/>
              <a:t>Write here text</a:t>
            </a:r>
          </a:p>
          <a:p>
            <a:pPr lvl="4"/>
            <a:r>
              <a:rPr dirty="0" lang="en-US"/>
              <a:t>Write here text </a:t>
            </a:r>
            <a:endParaRPr dirty="0" lang="en-US"/>
          </a:p>
        </p:txBody>
      </p:sp>
      <p:sp>
        <p:nvSpPr>
          <p:cNvPr hidden="false" id="20" name="Date Placeholder 1">
            <a:extLst>
              <a:ext uri="{8EBBAB4A-ACBB-4BA1-922F-CBA3991F54E2}">
                <a16:creationId xmlns:a16="http://schemas.microsoft.com/office/drawing/2010/main" id="{75EF8CE8-D0C3-4F7B-9B3E-3A2847BE1AD0}"/>
              </a:ext>
            </a:extLst>
          </p:cNvPr>
          <p:cNvSpPr>
            <a:spLocks noGrp="true"/>
          </p:cNvSpPr>
          <p:nvPr>
            <p:ph idx="10" sz="half" type="dt"/>
          </p:nvPr>
        </p:nvSpPr>
        <p:spPr>
          <a:xfrm rot="0">
            <a:off x="762000" y="4695033"/>
            <a:ext cx="1639570" cy="285750"/>
          </a:xfrm>
          <a:prstGeom prst="rect">
            <a:avLst/>
          </a:prstGeom>
        </p:spPr>
        <p:txBody>
          <a:bodyPr anchor="ctr" bIns="45720" lIns="91440" rIns="91440" rtlCol="0" tIns="45720" vert="horz"/>
          <a:lstStyle>
            <a:lvl1pPr algn="l" lvl="0">
              <a:defRPr b="0" dirty="0" i="0" lang="en-US" sz="600">
                <a:solidFill>
                  <a:schemeClr val="bg1">
                    <a:lumMod val="50000"/>
                  </a:schemeClr>
                </a:solidFill>
                <a:latin typeface="+mn-lt"/>
              </a:defRPr>
            </a:lvl1pPr>
          </a:lstStyle>
          <a:p>
            <a:pPr/>
            <a:r>
              <a:rPr dirty="0" lang="en-US"/>
              <a:t>Date</a:t>
            </a:r>
            <a:endParaRPr dirty="0" lang="en-US"/>
          </a:p>
        </p:txBody>
      </p:sp>
      <p:sp>
        <p:nvSpPr>
          <p:cNvPr hidden="false" id="21" name="Footer Placeholder 1">
            <a:extLst>
              <a:ext uri="{8034DC17-9C8E-4F6F-9A82-861347843060}">
                <a16:creationId xmlns:a16="http://schemas.microsoft.com/office/drawing/2010/main" id="{D6E859BA-C2AC-4940-8429-38C3D7D4C6A9}"/>
              </a:ext>
            </a:extLst>
          </p:cNvPr>
          <p:cNvSpPr>
            <a:spLocks noGrp="true"/>
          </p:cNvSpPr>
          <p:nvPr>
            <p:ph idx="11" sz="quarter" type="ftr"/>
          </p:nvPr>
        </p:nvSpPr>
        <p:spPr>
          <a:xfrm rot="0">
            <a:off x="2495550" y="4686300"/>
            <a:ext cx="5181600" cy="285750"/>
          </a:xfrm>
          <a:prstGeom prst="rect">
            <a:avLst/>
          </a:prstGeom>
        </p:spPr>
        <p:txBody>
          <a:bodyPr anchor="ctr" bIns="45720" lIns="91440" rIns="91440" rtlCol="0" tIns="45720" vert="horz"/>
          <a:lstStyle>
            <a:lvl1pPr algn="ctr" lvl="0">
              <a:defRPr b="0" dirty="0" i="0" lang="en-US" sz="600">
                <a:solidFill>
                  <a:schemeClr val="bg1">
                    <a:lumMod val="50000"/>
                  </a:schemeClr>
                </a:solidFill>
                <a:latin typeface="+mn-lt"/>
              </a:defRPr>
            </a:lvl1pPr>
          </a:lstStyle>
          <a:p>
            <a:pPr/>
            <a:r>
              <a:rPr dirty="0" lang="en-US"/>
              <a:t>Footer</a:t>
            </a:r>
            <a:endParaRPr dirty="0" lang="en-US"/>
          </a:p>
        </p:txBody>
      </p:sp>
    </p:spTree>
    <p:custDataLst>
      <p:tags r:id="rId9"/>
    </p:custDataLst>
    <p:extLst>
      <p:ext uri="{5B62E314-7314-4465-95F4-0501A66BF193}">
        <p14:creationId xmlns:p14="http://schemas.microsoft.com/office/powerpoint/2010/main" val="1687167446740"/>
      </p:ext>
    </p:extLst>
  </p:cSld>
  <p:clrMapOvr>
    <a:masterClrMapping/>
  </p:clrMapOvr>
</p:sldLayout>
</file>

<file path=ppt/slideLayouts/slideLayout12.xml><?xml version="1.0" encoding="utf-8"?>
<p:sldLayout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preserve="1" showMasterSp="false" type="cust">
  <p:cSld name="Clean Sample Chart">
    <p:spTree>
      <p:nvGrpSpPr>
        <p:cNvPr id="1" name=""/>
        <p:cNvGrpSpPr/>
        <p:nvPr/>
      </p:nvGrpSpPr>
      <p:grpSpPr>
        <a:xfrm>
          <a:off x="0" y="0"/>
          <a:ext cx="0" cy="0"/>
          <a:chOff x="0" y="0"/>
          <a:chExt cx="0" cy="0"/>
        </a:xfrm>
      </p:grpSpPr>
      <p:sp>
        <p:nvSpPr>
          <p:cNvPr hidden="false" id="2" name="Chart Placeholder 5">
            <a:extLst>
              <a:ext uri="{794D63DC-E5E8-4390-A6BA-511482E35F7C}">
                <a16:creationId xmlns:a16="http://schemas.microsoft.com/office/drawing/2010/main" id="{CD6E111E-D2C8-4EAF-A292-9D8B468C4B57}"/>
              </a:ext>
            </a:extLst>
          </p:cNvPr>
          <p:cNvSpPr>
            <a:spLocks noGrp="true"/>
          </p:cNvSpPr>
          <p:nvPr>
            <p:ph type="chart"/>
          </p:nvPr>
        </p:nvSpPr>
        <p:spPr>
          <a:xfrm rot="0">
            <a:off x="1285875" y="1866900"/>
            <a:ext cx="6585347" cy="2544366"/>
          </a:xfrm>
        </p:spPr>
        <p:txBody>
          <a:bodyPr anchor="ctr" rtlCol="0" vert="horz">
            <a:normAutofit/>
          </a:bodyPr>
          <a:lstStyle>
            <a:lvl1pPr algn="ctr" lvl="0">
              <a:defRPr dirty="0" lang="en-US" sz="1400"/>
            </a:lvl1pPr>
          </a:lstStyle>
          <a:p>
            <a:pPr/>
            <a:r>
              <a:rPr dirty="0" lang="en-US"/>
              <a:t>Insert Chart</a:t>
            </a:r>
            <a:endParaRPr dirty="0" lang="en-US"/>
          </a:p>
        </p:txBody>
      </p:sp>
      <p:sp>
        <p:nvSpPr>
          <p:cNvPr id="3" name="Slide Number Placeholder 2">
            <a:extLst>
              <a:ext uri="{99D4AC33-EBA8-4846-851A-D84C003EAF47}">
                <a16:creationId xmlns:a16="http://schemas.microsoft.com/office/drawing/2010/main" id="{47FDE9FF-2999-45C5-BCFC-79C127D8E5F1}"/>
              </a:ext>
            </a:extLst>
          </p:cNvPr>
          <p:cNvSpPr>
            <a:spLocks noGrp="true"/>
          </p:cNvSpPr>
          <p:nvPr>
            <p:ph idx="1" sz="quarter" type="sldNum"/>
          </p:nvPr>
        </p:nvSpPr>
        <p:spPr/>
        <p:txBody>
          <a:bodyPr rtlCol="0"/>
          <a:lstStyle/>
          <a:p>
            <a:pPr/>
            <a:fld id="{66EDE756-DDDA-49F5-BAB5-B8418367DFCB}" type="slidenum"/>
            <a:endParaRPr dirty="0" lang="en-US"/>
          </a:p>
        </p:txBody>
      </p:sp>
      <p:sp>
        <p:nvSpPr>
          <p:cNvPr hidden="false" id="4" name="Title 1">
            <a:extLst>
              <a:ext uri="{0F5DE94E-5860-415A-9113-3FF2352013D6}">
                <a16:creationId xmlns:a16="http://schemas.microsoft.com/office/drawing/2010/main" id="{4317809D-46E4-4BB9-B307-FE7F497678CE}"/>
              </a:ext>
            </a:extLst>
          </p:cNvPr>
          <p:cNvSpPr>
            <a:spLocks noGrp="true"/>
          </p:cNvSpPr>
          <p:nvPr>
            <p:ph idx="2" type="title"/>
          </p:nvPr>
        </p:nvSpPr>
        <p:spPr>
          <a:xfrm rot="0">
            <a:off x="1143000" y="762000"/>
            <a:ext cx="6858000" cy="857250"/>
          </a:xfrm>
        </p:spPr>
        <p:txBody>
          <a:bodyPr anchor="t" rtlCol="0" vert="horz"/>
          <a:lstStyle>
            <a:lvl1pPr lvl="0">
              <a:lnSpc>
                <a:spcPct val="100000"/>
              </a:lnSpc>
              <a:defRPr b="1" dirty="0" lang="en-US" sz="2800">
                <a:latin typeface="+mj-lt"/>
              </a:defRPr>
            </a:lvl1pPr>
          </a:lstStyle>
          <a:p>
            <a:pPr/>
            <a:r>
              <a:rPr dirty="0" lang="en-US"/>
              <a:t>ADD TITLE</a:t>
            </a:r>
            <a:endParaRPr dirty="0" lang="en-US"/>
          </a:p>
        </p:txBody>
      </p:sp>
      <p:sp>
        <p:nvSpPr>
          <p:cNvPr id="5" name="Shape 22">
            <a:extLst>
              <a:ext uri="{A0244DAB-8E4E-4AA9-9E75-5F04DBA488CC}">
                <a16:creationId xmlns:a16="http://schemas.microsoft.com/office/drawing/2010/main" id="{706D88EC-1063-48A8-8ED3-B16D1E0755D6}"/>
              </a:ext>
            </a:extLst>
          </p:cNvPr>
          <p:cNvSpPr/>
          <p:nvPr userDrawn="1"/>
        </p:nvSpPr>
        <p:spPr>
          <a:xfrm rot="0">
            <a:off x="570882" y="4502988"/>
            <a:ext cx="266067" cy="307228"/>
          </a:xfrm>
          <a:custGeom>
            <a:avLst/>
            <a:gdLst/>
            <a:ahLst/>
            <a:cxnLst/>
            <a:rect b="b" l="0" r="r" t="0"/>
            <a:pathLst>
              <a:path h="409638" w="354756">
                <a:moveTo>
                  <a:pt x="177378" y="0"/>
                </a:moveTo>
                <a:lnTo>
                  <a:pt x="354756" y="102410"/>
                </a:lnTo>
                <a:lnTo>
                  <a:pt x="354756" y="307229"/>
                </a:lnTo>
                <a:lnTo>
                  <a:pt x="177378" y="409638"/>
                </a:lnTo>
                <a:lnTo>
                  <a:pt x="0" y="307229"/>
                </a:lnTo>
                <a:lnTo>
                  <a:pt x="0" y="102410"/>
                </a:lnTo>
                <a:close/>
              </a:path>
            </a:pathLst>
          </a:custGeom>
          <a:noFill/>
          <a:ln w="6350">
            <a:solidFill>
              <a:schemeClr val="tx1">
                <a:alpha val="14999"/>
              </a:schemeClr>
            </a:solidFill>
            <a:miter lim="800000"/>
          </a:ln>
        </p:spPr>
        <p:txBody>
          <a:bodyPr anchor="ctr" lIns="45719" rIns="45719" rtlCol="0" vert="horz"/>
          <a:lstStyle/>
          <a:p>
            <a:pPr/>
            <a:r>
              <a:rPr dirty="0" lang="en-US"/>
              <a:t/>
            </a:r>
            <a:endParaRPr dirty="0" lang="en-US"/>
          </a:p>
        </p:txBody>
      </p:sp>
      <p:sp>
        <p:nvSpPr>
          <p:cNvPr hidden="false" id="6" name="Date Placeholder 1">
            <a:extLst>
              <a:ext uri="{9B8175E9-36C1-4AA1-8816-E866369EEAB5}">
                <a16:creationId xmlns:a16="http://schemas.microsoft.com/office/drawing/2010/main" id="{0FCB40CF-53D8-4F9B-9967-9155AC28E6E5}"/>
              </a:ext>
            </a:extLst>
          </p:cNvPr>
          <p:cNvSpPr>
            <a:spLocks noGrp="true"/>
          </p:cNvSpPr>
          <p:nvPr>
            <p:ph idx="3" sz="half" type="dt"/>
          </p:nvPr>
        </p:nvSpPr>
        <p:spPr>
          <a:xfrm rot="0">
            <a:off x="762000" y="4695033"/>
            <a:ext cx="1639570" cy="285750"/>
          </a:xfrm>
          <a:prstGeom prst="rect">
            <a:avLst/>
          </a:prstGeom>
        </p:spPr>
        <p:txBody>
          <a:bodyPr anchor="ctr" bIns="45720" lIns="91440" rIns="91440" rtlCol="0" tIns="45720" vert="horz"/>
          <a:lstStyle>
            <a:lvl1pPr algn="l" lvl="0">
              <a:defRPr b="0" dirty="0" i="0" lang="en-US" sz="600">
                <a:solidFill>
                  <a:schemeClr val="bg1">
                    <a:lumMod val="50000"/>
                  </a:schemeClr>
                </a:solidFill>
                <a:latin typeface="+mn-lt"/>
              </a:defRPr>
            </a:lvl1pPr>
          </a:lstStyle>
          <a:p>
            <a:pPr/>
            <a:r>
              <a:rPr dirty="0" lang="en-US"/>
              <a:t>Date</a:t>
            </a:r>
            <a:endParaRPr dirty="0" lang="en-US"/>
          </a:p>
        </p:txBody>
      </p:sp>
      <p:sp>
        <p:nvSpPr>
          <p:cNvPr hidden="false" id="7" name="Footer Placeholder 1">
            <a:extLst>
              <a:ext uri="{28519E34-E8F2-4023-8C2F-8DDACBF374A9}">
                <a16:creationId xmlns:a16="http://schemas.microsoft.com/office/drawing/2010/main" id="{01EBDA00-7DAB-42D3-BBC4-6E920FA92F58}"/>
              </a:ext>
            </a:extLst>
          </p:cNvPr>
          <p:cNvSpPr>
            <a:spLocks noGrp="true"/>
          </p:cNvSpPr>
          <p:nvPr>
            <p:ph idx="4" sz="quarter" type="ftr"/>
          </p:nvPr>
        </p:nvSpPr>
        <p:spPr>
          <a:xfrm rot="0">
            <a:off x="2495550" y="4686300"/>
            <a:ext cx="5181600" cy="285750"/>
          </a:xfrm>
          <a:prstGeom prst="rect">
            <a:avLst/>
          </a:prstGeom>
        </p:spPr>
        <p:txBody>
          <a:bodyPr anchor="ctr" bIns="45720" lIns="91440" rIns="91440" rtlCol="0" tIns="45720" vert="horz"/>
          <a:lstStyle>
            <a:lvl1pPr algn="ctr" lvl="0">
              <a:defRPr b="0" dirty="0" i="0" lang="en-US" sz="600">
                <a:solidFill>
                  <a:schemeClr val="bg1">
                    <a:lumMod val="50000"/>
                  </a:schemeClr>
                </a:solidFill>
                <a:latin typeface="+mn-lt"/>
              </a:defRPr>
            </a:lvl1pPr>
          </a:lstStyle>
          <a:p>
            <a:pPr/>
            <a:r>
              <a:rPr dirty="0" lang="en-US"/>
              <a:t>Footer</a:t>
            </a:r>
            <a:endParaRPr dirty="0" lang="en-US"/>
          </a:p>
        </p:txBody>
      </p:sp>
    </p:spTree>
    <p:extLst>
      <p:ext uri="{E16A4E17-FA99-4AAF-81F3-5F028BD59319}">
        <p14:creationId xmlns:p14="http://schemas.microsoft.com/office/powerpoint/2010/main" val="1687167446744"/>
      </p:ext>
    </p:extLst>
  </p:cSld>
  <p:clrMapOvr>
    <a:masterClrMapping/>
  </p:clrMapOvr>
</p:sldLayout>
</file>

<file path=ppt/slideLayouts/slideLayout13.xml><?xml version="1.0" encoding="utf-8"?>
<p:sldLayout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preserve="1" type="cust">
  <p:cSld name="What Could Have Gone Better">
    <p:spTree>
      <p:nvGrpSpPr>
        <p:cNvPr id="1" name=""/>
        <p:cNvGrpSpPr/>
        <p:nvPr/>
      </p:nvGrpSpPr>
      <p:grpSpPr>
        <a:xfrm>
          <a:off x="0" y="0"/>
          <a:ext cx="0" cy="0"/>
          <a:chOff x="0" y="0"/>
          <a:chExt cx="0" cy="0"/>
        </a:xfrm>
      </p:grpSpPr>
      <p:pic>
        <p:nvPicPr>
          <p:cNvPr descr="A group of people in a room&#10;&#10;Description automatically generated" id="2" name="Picture Placeholder 12">
            <a:extLst>
              <a:ext uri="{A2CB3E8B-1AB0-4BC6-8C8D-3DD91005EC58}">
                <a16:creationId xmlns:a16="http://schemas.microsoft.com/office/drawing/2010/main" id="{F0C89B26-503A-482D-A91C-7F2CFD1ED528}"/>
              </a:ext>
            </a:extLst>
          </p:cNvPr>
          <p:cNvPicPr>
            <a:picLocks noChangeAspect="true"/>
          </p:cNvPicPr>
          <p:nvPr userDrawn="1"/>
        </p:nvPicPr>
        <p:blipFill>
          <a:blip r:embed="rId2">
            <a:alphaModFix amt="35000"/>
          </a:blip>
          <a:stretch>
            <a:fillRect/>
          </a:stretch>
        </p:blipFill>
        <p:spPr>
          <a:xfrm rot="0">
            <a:off x="0" y="0"/>
            <a:ext cx="9144000" cy="5143500"/>
          </a:xfrm>
          <a:prstGeom prst="rect">
            <a:avLst/>
          </a:prstGeom>
          <a:noFill/>
        </p:spPr>
      </p:pic>
      <p:sp>
        <p:nvSpPr>
          <p:cNvPr id="3" name="Rectangle 10">
            <a:extLst>
              <a:ext uri="{EEB121C7-F9ED-453E-A156-BD70B1B0ECD2}">
                <a16:creationId xmlns:a16="http://schemas.microsoft.com/office/drawing/2010/main" id="{0E387F27-9A1E-4CB8-A099-8E9184291587}"/>
              </a:ext>
            </a:extLst>
          </p:cNvPr>
          <p:cNvSpPr/>
          <p:nvPr userDrawn="1"/>
        </p:nvSpPr>
        <p:spPr>
          <a:xfrm rot="0">
            <a:off x="0" y="0"/>
            <a:ext cx="9144000" cy="5143500"/>
          </a:xfrm>
          <a:prstGeom prst="rect">
            <a:avLst/>
          </a:prstGeom>
          <a:gradFill rotWithShape="1">
            <a:gsLst>
              <a:gs pos="30000">
                <a:schemeClr val="accent2">
                  <a:alpha val="90000"/>
                </a:schemeClr>
              </a:gs>
              <a:gs pos="100000">
                <a:schemeClr val="accent3">
                  <a:alpha val="82000"/>
                </a:schemeClr>
              </a:gs>
            </a:gsLst>
            <a:lin ang="2700000" scaled="0"/>
          </a:gradFill>
          <a:ln>
            <a:noFill/>
          </a:ln>
        </p:spPr>
        <p:txBody>
          <a:bodyPr anchor="ctr" bIns="45720" lIns="91440" numCol="1" rIns="91440" rtlCol="0" tIns="45720" vert="horz" wrap="square"/>
          <a:lstStyle/>
          <a:p>
            <a:pPr algn="ctr"/>
            <a:r>
              <a:rPr dirty="0" lang="en-US"/>
              <a:t/>
            </a:r>
            <a:endParaRPr dirty="0" lang="en-US"/>
          </a:p>
        </p:txBody>
      </p:sp>
      <p:sp>
        <p:nvSpPr>
          <p:cNvPr hidden="false" id="4" name="Title 16">
            <a:extLst>
              <a:ext uri="{A1802F19-2C92-4233-BAE9-90F8C4CB66F0}">
                <a16:creationId xmlns:a16="http://schemas.microsoft.com/office/drawing/2010/main" id="{437C0CB5-61FF-497A-9F62-5D30EBD6C4CD}"/>
              </a:ext>
            </a:extLst>
          </p:cNvPr>
          <p:cNvSpPr>
            <a:spLocks noGrp="true"/>
          </p:cNvSpPr>
          <p:nvPr>
            <p:ph idx="10" type="title"/>
          </p:nvPr>
        </p:nvSpPr>
        <p:spPr>
          <a:xfrm rot="0">
            <a:off x="1143000" y="762000"/>
            <a:ext cx="6858000" cy="1144581"/>
          </a:xfrm>
        </p:spPr>
        <p:txBody>
          <a:bodyPr anchor="t" rtlCol="0" vert="horz"/>
          <a:lstStyle>
            <a:lvl1pPr lvl="0">
              <a:lnSpc>
                <a:spcPct val="100000"/>
              </a:lnSpc>
              <a:defRPr b="1" dirty="0" lang="en-US" sz="2800">
                <a:solidFill>
                  <a:schemeClr val="tx1"/>
                </a:solidFill>
                <a:latin typeface="+mj-lt"/>
              </a:defRPr>
            </a:lvl1pPr>
          </a:lstStyle>
          <a:p>
            <a:pPr/>
            <a:r>
              <a:rPr dirty="0" lang="en-US"/>
              <a:t>ADD TITLE</a:t>
            </a:r>
            <a:endParaRPr dirty="0" lang="en-US"/>
          </a:p>
        </p:txBody>
      </p:sp>
      <p:grpSp>
        <p:nvGrpSpPr>
          <p:cNvPr id="5" name="Group 12">
            <a:extLst>
              <a:ext uri="{7B8BCFF0-CF2B-4649-8F09-E2F006F16182}">
                <a16:creationId xmlns:a16="http://schemas.microsoft.com/office/drawing/2010/main" id="{FB82E3CC-33F5-4098-8E23-7CA125B6B8F4}"/>
              </a:ext>
            </a:extLst>
          </p:cNvPr>
          <p:cNvGrpSpPr/>
          <p:nvPr/>
        </p:nvGrpSpPr>
        <p:grpSpPr>
          <a:xfrm rot="10800000">
            <a:off x="4523455" y="3727843"/>
            <a:ext cx="5543902" cy="2286381"/>
            <a:chOff x="-2037272" y="-37135"/>
            <a:chExt cx="12459553" cy="5138491"/>
          </a:xfrm>
        </p:grpSpPr>
        <p:sp>
          <p:nvSpPr>
            <p:cNvPr id="6" name="Freeform 273">
              <a:extLst>
                <a:ext uri="{B79E171B-2612-486D-BEF1-4957C817B944}">
                  <a16:creationId xmlns:a16="http://schemas.microsoft.com/office/drawing/2010/main" id="{74DBDFCA-F82B-48D5-881C-B75144B40980}"/>
                </a:ext>
              </a:extLst>
            </p:cNvPr>
            <p:cNvSpPr/>
            <p:nvPr/>
          </p:nvSpPr>
          <p:spPr>
            <a:xfrm rot="0">
              <a:off x="500467" y="-37135"/>
              <a:ext cx="7384076" cy="5138491"/>
            </a:xfrm>
            <a:custGeom>
              <a:avLst/>
              <a:gdLst/>
              <a:ahLst/>
              <a:cxnLst/>
              <a:rect b="b" l="0" r="r" t="0"/>
              <a:pathLst>
                <a:path h="5138491" w="7384077">
                  <a:moveTo>
                    <a:pt x="7384076" y="0"/>
                  </a:moveTo>
                  <a:lnTo>
                    <a:pt x="3694902" y="5138491"/>
                  </a:lnTo>
                  <a:lnTo>
                    <a:pt x="0" y="0"/>
                  </a:lnTo>
                  <a:lnTo>
                    <a:pt x="7384076" y="0"/>
                  </a:lnTo>
                  <a:close/>
                </a:path>
              </a:pathLst>
            </a:custGeom>
            <a:noFill/>
            <a:ln cap="flat" w="6350">
              <a:solidFill>
                <a:srgbClr val="ffffff"/>
              </a:solidFill>
              <a:prstDash val="solid"/>
              <a:round/>
            </a:ln>
          </p:spPr>
          <p:txBody>
            <a:bodyPr anchor="t" bIns="45720" lIns="91440" numCol="1" rIns="91440" rtlCol="0" tIns="45720" vert="horz" wrap="square"/>
            <a:lstStyle/>
            <a:p>
              <a:pPr/>
              <a:r>
                <a:rPr dirty="0" lang="en-US"/>
                <a:t/>
              </a:r>
              <a:endParaRPr dirty="0" lang="en-US"/>
            </a:p>
          </p:txBody>
        </p:sp>
        <p:sp>
          <p:nvSpPr>
            <p:cNvPr id="7" name="Freeform 274">
              <a:extLst>
                <a:ext uri="{F001D976-A7E5-4841-BBAD-CA072B154BF9}">
                  <a16:creationId xmlns:a16="http://schemas.microsoft.com/office/drawing/2010/main" id="{8D75F3F1-00C9-4D91-B787-95F8B8117176}"/>
                </a:ext>
              </a:extLst>
            </p:cNvPr>
            <p:cNvSpPr/>
            <p:nvPr/>
          </p:nvSpPr>
          <p:spPr>
            <a:xfrm rot="0">
              <a:off x="4195369" y="-37135"/>
              <a:ext cx="6226912" cy="5138491"/>
            </a:xfrm>
            <a:custGeom>
              <a:avLst/>
              <a:gdLst/>
              <a:ahLst/>
              <a:cxnLst/>
              <a:rect b="b" l="0" r="r" t="0"/>
              <a:pathLst>
                <a:path h="5138491" w="6226913">
                  <a:moveTo>
                    <a:pt x="0" y="5138491"/>
                  </a:moveTo>
                  <a:lnTo>
                    <a:pt x="6226913" y="1180077"/>
                  </a:lnTo>
                  <a:lnTo>
                    <a:pt x="3689174" y="0"/>
                  </a:lnTo>
                  <a:lnTo>
                    <a:pt x="0" y="5138491"/>
                  </a:lnTo>
                  <a:close/>
                </a:path>
              </a:pathLst>
            </a:custGeom>
            <a:noFill/>
            <a:ln cap="flat" w="6350">
              <a:solidFill>
                <a:srgbClr val="ffffff"/>
              </a:solidFill>
              <a:prstDash val="solid"/>
              <a:round/>
            </a:ln>
          </p:spPr>
          <p:txBody>
            <a:bodyPr anchor="t" bIns="45720" lIns="91440" numCol="1" rIns="91440" rtlCol="0" tIns="45720" vert="horz" wrap="square"/>
            <a:lstStyle/>
            <a:p>
              <a:pPr/>
              <a:r>
                <a:rPr dirty="0" lang="en-US"/>
                <a:t/>
              </a:r>
              <a:endParaRPr dirty="0" lang="en-US"/>
            </a:p>
          </p:txBody>
        </p:sp>
        <p:sp>
          <p:nvSpPr>
            <p:cNvPr id="8" name="Freeform 275">
              <a:extLst>
                <a:ext uri="{43F7DBBE-F94A-41C3-96AC-F03EC10E4EFF}">
                  <a16:creationId xmlns:a16="http://schemas.microsoft.com/office/drawing/2010/main" id="{8866E157-465E-4CD0-8411-9456E683F7E7}"/>
                </a:ext>
              </a:extLst>
            </p:cNvPr>
            <p:cNvSpPr/>
            <p:nvPr/>
          </p:nvSpPr>
          <p:spPr>
            <a:xfrm rot="0">
              <a:off x="-2037272" y="-37135"/>
              <a:ext cx="6232641" cy="5138491"/>
            </a:xfrm>
            <a:custGeom>
              <a:avLst/>
              <a:gdLst/>
              <a:ahLst/>
              <a:cxnLst/>
              <a:rect b="b" l="0" r="r" t="0"/>
              <a:pathLst>
                <a:path h="5138491" w="6232641">
                  <a:moveTo>
                    <a:pt x="6232641" y="5138491"/>
                  </a:moveTo>
                  <a:lnTo>
                    <a:pt x="0" y="1180077"/>
                  </a:lnTo>
                  <a:lnTo>
                    <a:pt x="2537739" y="0"/>
                  </a:lnTo>
                  <a:lnTo>
                    <a:pt x="6232641" y="5138491"/>
                  </a:lnTo>
                  <a:close/>
                </a:path>
              </a:pathLst>
            </a:custGeom>
            <a:noFill/>
            <a:ln cap="flat" w="6350">
              <a:solidFill>
                <a:srgbClr val="ffffff"/>
              </a:solidFill>
              <a:prstDash val="solid"/>
              <a:round/>
            </a:ln>
          </p:spPr>
          <p:txBody>
            <a:bodyPr anchor="t" bIns="45720" lIns="91440" numCol="1" rIns="91440" rtlCol="0" tIns="45720" vert="horz" wrap="square"/>
            <a:lstStyle/>
            <a:p>
              <a:pPr/>
              <a:r>
                <a:rPr dirty="0" lang="en-US"/>
                <a:t/>
              </a:r>
              <a:endParaRPr dirty="0" lang="en-US"/>
            </a:p>
          </p:txBody>
        </p:sp>
      </p:grpSp>
      <p:sp>
        <p:nvSpPr>
          <p:cNvPr id="9" name="Text Placeholder 9">
            <a:extLst>
              <a:ext uri="{58842929-E335-4D27-A827-78EDFB35A339}">
                <a16:creationId xmlns:a16="http://schemas.microsoft.com/office/drawing/2010/main" id="{26398F01-E4F7-4782-AB01-443352F3292C}"/>
              </a:ext>
            </a:extLst>
          </p:cNvPr>
          <p:cNvSpPr>
            <a:spLocks noGrp="true"/>
          </p:cNvSpPr>
          <p:nvPr>
            <p:ph idx="11" type="body"/>
          </p:nvPr>
        </p:nvSpPr>
        <p:spPr>
          <a:xfrm rot="0">
            <a:off x="1143000" y="2342912"/>
            <a:ext cx="6858000" cy="2095738"/>
          </a:xfrm>
        </p:spPr>
        <p:txBody>
          <a:bodyPr bIns="0" lIns="0" rIns="0" rtlCol="0" tIns="0" vert="horz">
            <a:noAutofit/>
          </a:bodyPr>
          <a:lstStyle>
            <a:lvl1pPr indent="-238125" lvl="0" marL="238125">
              <a:lnSpc>
                <a:spcPct val="100000"/>
              </a:lnSpc>
              <a:spcBef>
                <a:spcPts val="0"/>
              </a:spcBef>
              <a:buFont typeface="Arial"/>
              <a:buChar char="•"/>
              <a:defRPr dirty="0" lang="en-US" sz="1600">
                <a:solidFill>
                  <a:schemeClr val="bg1"/>
                </a:solidFill>
                <a:latin typeface="Open Sans"/>
              </a:defRPr>
            </a:lvl1pPr>
            <a:lvl2pPr lvl="1">
              <a:defRPr dirty="0" lang="en-US" sz="1800">
                <a:solidFill>
                  <a:schemeClr val="bg1"/>
                </a:solidFill>
                <a:latin typeface="Open Sans"/>
              </a:defRPr>
            </a:lvl2pPr>
            <a:lvl3pPr lvl="2">
              <a:defRPr dirty="0" lang="en-US" sz="1800">
                <a:solidFill>
                  <a:schemeClr val="bg1"/>
                </a:solidFill>
                <a:latin typeface="Open Sans"/>
              </a:defRPr>
            </a:lvl3pPr>
            <a:lvl4pPr lvl="3">
              <a:defRPr dirty="0" lang="en-US" sz="1800">
                <a:solidFill>
                  <a:schemeClr val="bg1"/>
                </a:solidFill>
                <a:latin typeface="Open Sans"/>
              </a:defRPr>
            </a:lvl4pPr>
            <a:lvl5pPr lvl="4">
              <a:defRPr dirty="0" lang="en-US" sz="1800">
                <a:solidFill>
                  <a:schemeClr val="bg1"/>
                </a:solidFill>
                <a:latin typeface="Open Sans"/>
              </a:defRPr>
            </a:lvl5pPr>
          </a:lstStyle>
          <a:p>
            <a:pPr>
              <a:lnSpc>
                <a:spcPct val="145000"/>
              </a:lnSpc>
            </a:pPr>
            <a:r>
              <a:rPr dirty="0" lang="en-US"/>
              <a:t>Add description</a:t>
            </a:r>
            <a:endParaRPr dirty="0" lang="en-US"/>
          </a:p>
        </p:txBody>
      </p:sp>
      <p:sp>
        <p:nvSpPr>
          <p:cNvPr hidden="false" id="10" name="Date Placeholder 1">
            <a:extLst>
              <a:ext uri="{99510DAD-2848-451F-A12E-62FF31ACA0C1}">
                <a16:creationId xmlns:a16="http://schemas.microsoft.com/office/drawing/2010/main" id="{C9EE5296-F5C7-48E0-BFAD-3CB2C921C462}"/>
              </a:ext>
            </a:extLst>
          </p:cNvPr>
          <p:cNvSpPr>
            <a:spLocks noGrp="true"/>
          </p:cNvSpPr>
          <p:nvPr>
            <p:ph idx="12" sz="half" type="dt"/>
          </p:nvPr>
        </p:nvSpPr>
        <p:spPr>
          <a:xfrm rot="0">
            <a:off x="762000" y="4695033"/>
            <a:ext cx="1639570" cy="285750"/>
          </a:xfrm>
          <a:prstGeom prst="rect">
            <a:avLst/>
          </a:prstGeom>
        </p:spPr>
        <p:txBody>
          <a:bodyPr anchor="ctr" bIns="45720" lIns="91440" rIns="91440" rtlCol="0" tIns="45720" vert="horz"/>
          <a:lstStyle>
            <a:lvl1pPr algn="l" lvl="0">
              <a:defRPr b="0" dirty="0" i="0" lang="en-US" sz="600">
                <a:solidFill>
                  <a:schemeClr val="bg1">
                    <a:lumMod val="50000"/>
                  </a:schemeClr>
                </a:solidFill>
                <a:latin typeface="+mn-lt"/>
              </a:defRPr>
            </a:lvl1pPr>
          </a:lstStyle>
          <a:p>
            <a:pPr/>
            <a:r>
              <a:rPr dirty="0" lang="en-US"/>
              <a:t>Date</a:t>
            </a:r>
            <a:endParaRPr dirty="0" lang="en-US"/>
          </a:p>
        </p:txBody>
      </p:sp>
      <p:sp>
        <p:nvSpPr>
          <p:cNvPr id="11" name="Номер слайда 21">
            <a:extLst>
              <a:ext uri="{9C15EEF6-52B7-438D-B1F2-6F8BF1B94A5F}">
                <a16:creationId xmlns:a16="http://schemas.microsoft.com/office/drawing/2010/main" id="{67283CB0-23F2-4B5A-9E58-907F776C2054}"/>
              </a:ext>
            </a:extLst>
          </p:cNvPr>
          <p:cNvSpPr>
            <a:spLocks noGrp="true"/>
          </p:cNvSpPr>
          <p:nvPr>
            <p:ph idx="13" sz="quarter" type="sldNum"/>
          </p:nvPr>
        </p:nvSpPr>
        <p:spPr>
          <a:xfrm rot="0">
            <a:off x="511265" y="4571416"/>
            <a:ext cx="385301" cy="170373"/>
          </a:xfrm>
          <a:prstGeom prst="rect">
            <a:avLst/>
          </a:prstGeom>
          <a:noFill/>
        </p:spPr>
        <p:txBody>
          <a:bodyPr anchor="ctr" bIns="0" lIns="0" rIns="0" rtlCol="0" tIns="0" vert="horz"/>
          <a:lstStyle>
            <a:lvl1pPr algn="ctr" lvl="0">
              <a:defRPr b="0" dirty="0" lang="en-US" sz="803">
                <a:solidFill>
                  <a:schemeClr val="bg1">
                    <a:lumMod val="65000"/>
                  </a:schemeClr>
                </a:solidFill>
                <a:latin typeface="+mn-lt"/>
              </a:defRPr>
            </a:lvl1pPr>
          </a:lstStyle>
          <a:p>
            <a:pPr/>
            <a:fld id="{044E6EC9-264A-4DF0-BA3A-611F71930902}" type="slidenum"/>
            <a:endParaRPr dirty="0" lang="en-US"/>
          </a:p>
        </p:txBody>
      </p:sp>
      <p:sp>
        <p:nvSpPr>
          <p:cNvPr hidden="false" id="12" name="Footer Placeholder 1">
            <a:extLst>
              <a:ext uri="{B62AEC7E-1C3D-4E5F-B500-5878A7C22B5A}">
                <a16:creationId xmlns:a16="http://schemas.microsoft.com/office/drawing/2010/main" id="{585646C6-8E81-48C2-B2A6-02447A1A7584}"/>
              </a:ext>
            </a:extLst>
          </p:cNvPr>
          <p:cNvSpPr>
            <a:spLocks noGrp="true"/>
          </p:cNvSpPr>
          <p:nvPr>
            <p:ph idx="14" sz="quarter" type="ftr"/>
          </p:nvPr>
        </p:nvSpPr>
        <p:spPr>
          <a:xfrm rot="0">
            <a:off x="2495550" y="4686300"/>
            <a:ext cx="5181600" cy="285750"/>
          </a:xfrm>
          <a:prstGeom prst="rect">
            <a:avLst/>
          </a:prstGeom>
        </p:spPr>
        <p:txBody>
          <a:bodyPr anchor="ctr" bIns="45720" lIns="91440" rIns="91440" rtlCol="0" tIns="45720" vert="horz"/>
          <a:lstStyle>
            <a:lvl1pPr algn="ctr" lvl="0">
              <a:defRPr b="0" dirty="0" i="0" lang="en-US" sz="600">
                <a:solidFill>
                  <a:schemeClr val="bg1">
                    <a:lumMod val="50000"/>
                  </a:schemeClr>
                </a:solidFill>
                <a:latin typeface="+mn-lt"/>
              </a:defRPr>
            </a:lvl1pPr>
          </a:lstStyle>
          <a:p>
            <a:pPr/>
            <a:r>
              <a:rPr dirty="0" lang="en-US"/>
              <a:t>Footer</a:t>
            </a:r>
            <a:endParaRPr dirty="0" lang="en-US"/>
          </a:p>
        </p:txBody>
      </p:sp>
    </p:spTree>
    <p:extLst>
      <p:ext uri="{2EF7414C-43BD-43FF-80EA-70A8CA9B85F2}">
        <p14:creationId xmlns:p14="http://schemas.microsoft.com/office/powerpoint/2010/main" val="1687167446746"/>
      </p:ext>
    </p:extLst>
  </p:cSld>
  <p:clrMapOvr>
    <a:masterClrMapping/>
  </p:clrMapOvr>
</p:sldLayout>
</file>

<file path=ppt/slideLayouts/slideLayout14.xml><?xml version="1.0" encoding="utf-8"?>
<p:sldLayout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preserve="1" type="cust">
  <p:cSld name="What Went Right">
    <p:spTree>
      <p:nvGrpSpPr>
        <p:cNvPr id="1" name=""/>
        <p:cNvGrpSpPr/>
        <p:nvPr/>
      </p:nvGrpSpPr>
      <p:grpSpPr>
        <a:xfrm>
          <a:off x="0" y="0"/>
          <a:ext cx="0" cy="0"/>
          <a:chOff x="0" y="0"/>
          <a:chExt cx="0" cy="0"/>
        </a:xfrm>
      </p:grpSpPr>
      <p:sp>
        <p:nvSpPr>
          <p:cNvPr id="2" name="Picture Placeholder 21">
            <a:extLst>
              <a:ext uri="{1ECA285E-04F2-4EB6-B441-055246B0AE4B}">
                <a16:creationId xmlns:a16="http://schemas.microsoft.com/office/drawing/2010/main" id="{92195442-874B-41CF-A33B-B3F0558A2D98}"/>
              </a:ext>
            </a:extLst>
          </p:cNvPr>
          <p:cNvSpPr>
            <a:spLocks noGrp="true"/>
          </p:cNvSpPr>
          <p:nvPr>
            <p:ph type="pic"/>
          </p:nvPr>
        </p:nvSpPr>
        <p:spPr>
          <a:xfrm rot="0">
            <a:off x="4061927" y="0"/>
            <a:ext cx="6798402" cy="3245535"/>
          </a:xfrm>
          <a:custGeom>
            <a:avLst/>
            <a:gdLst/>
            <a:ahLst/>
            <a:cxnLst/>
            <a:rect b="b" l="0" r="r" t="0"/>
            <a:pathLst>
              <a:path h="4327380" w="9064536">
                <a:moveTo>
                  <a:pt x="226424" y="0"/>
                </a:moveTo>
                <a:lnTo>
                  <a:pt x="9064536" y="0"/>
                </a:lnTo>
                <a:lnTo>
                  <a:pt x="8056447" y="3236388"/>
                </a:lnTo>
                <a:lnTo>
                  <a:pt x="7354774" y="3398914"/>
                </a:lnTo>
                <a:lnTo>
                  <a:pt x="7358664" y="3393974"/>
                </a:lnTo>
                <a:lnTo>
                  <a:pt x="7020624" y="2544351"/>
                </a:lnTo>
                <a:lnTo>
                  <a:pt x="6095903" y="2409764"/>
                </a:lnTo>
                <a:lnTo>
                  <a:pt x="5508478" y="3145990"/>
                </a:lnTo>
                <a:lnTo>
                  <a:pt x="5756410" y="3769137"/>
                </a:lnTo>
                <a:lnTo>
                  <a:pt x="3346313" y="4327380"/>
                </a:lnTo>
                <a:lnTo>
                  <a:pt x="0" y="726917"/>
                </a:lnTo>
                <a:close/>
              </a:path>
            </a:pathLst>
          </a:custGeom>
          <a:noFill/>
        </p:spPr>
        <p:txBody>
          <a:bodyPr anchor="ctr" rtlCol="0" vert="horz" wrap="square">
            <a:noAutofit/>
          </a:bodyPr>
          <a:lstStyle>
            <a:lvl1pPr algn="ctr" indent="0" lvl="0" marL="0">
              <a:buNone/>
              <a:defRPr b="1" baseline="0" dirty="0" i="0" lang="en-US" sz="1050">
                <a:latin typeface="+mn-lt"/>
              </a:defRPr>
            </a:lvl1pPr>
          </a:lstStyle>
          <a:p>
            <a:pPr/>
            <a:r>
              <a:rPr dirty="0" lang="en-US"/>
              <a:t>Drag &amp; Drop picture</a:t>
            </a:r>
            <a:endParaRPr dirty="0" lang="en-US"/>
          </a:p>
        </p:txBody>
      </p:sp>
      <p:sp>
        <p:nvSpPr>
          <p:cNvPr id="3" name="Slide Number Placeholder 1">
            <a:extLst>
              <a:ext uri="{1FB19AF2-14D1-4FDD-BFFD-FB54EDB7A21A}">
                <a16:creationId xmlns:a16="http://schemas.microsoft.com/office/drawing/2010/main" id="{8E97DA69-8B8A-40B4-913C-136EABA3EA1B}"/>
              </a:ext>
            </a:extLst>
          </p:cNvPr>
          <p:cNvSpPr>
            <a:spLocks noGrp="true"/>
          </p:cNvSpPr>
          <p:nvPr>
            <p:ph idx="1" sz="quarter" type="sldNum"/>
          </p:nvPr>
        </p:nvSpPr>
        <p:spPr>
          <a:xfrm rot="0">
            <a:off x="511265" y="4571416"/>
            <a:ext cx="385301" cy="170373"/>
          </a:xfrm>
        </p:spPr>
        <p:txBody>
          <a:bodyPr rtlCol="0"/>
          <a:lstStyle/>
          <a:p>
            <a:pPr/>
            <a:fld id="{A85D49D9-68D7-4AE2-A339-E8555DF5EB9A}" type="slidenum"/>
            <a:endParaRPr dirty="0" lang="en-US"/>
          </a:p>
        </p:txBody>
      </p:sp>
      <p:sp>
        <p:nvSpPr>
          <p:cNvPr hidden="false" id="4" name="Title 2">
            <a:extLst>
              <a:ext uri="{BD786D69-06A2-40A8-9921-46AD722828BE}">
                <a16:creationId xmlns:a16="http://schemas.microsoft.com/office/drawing/2010/main" id="{E2FF13E4-E7D1-4A62-8332-879D076808DC}"/>
              </a:ext>
            </a:extLst>
          </p:cNvPr>
          <p:cNvSpPr>
            <a:spLocks noGrp="true"/>
          </p:cNvSpPr>
          <p:nvPr>
            <p:ph idx="2" type="title"/>
          </p:nvPr>
        </p:nvSpPr>
        <p:spPr>
          <a:xfrm rot="0">
            <a:off x="1143000" y="762000"/>
            <a:ext cx="3810000" cy="857250"/>
          </a:xfrm>
        </p:spPr>
        <p:txBody>
          <a:bodyPr anchor="t" rtlCol="0" vert="horz"/>
          <a:lstStyle>
            <a:lvl1pPr lvl="0">
              <a:lnSpc>
                <a:spcPct val="100000"/>
              </a:lnSpc>
              <a:defRPr b="1" dirty="0" lang="en-US" sz="2800">
                <a:latin typeface="+mj-lt"/>
              </a:defRPr>
            </a:lvl1pPr>
          </a:lstStyle>
          <a:p>
            <a:pPr/>
            <a:r>
              <a:rPr dirty="0" lang="en-US"/>
              <a:t>ADD TITLE</a:t>
            </a:r>
            <a:endParaRPr dirty="0" lang="en-US"/>
          </a:p>
        </p:txBody>
      </p:sp>
      <p:sp>
        <p:nvSpPr>
          <p:cNvPr id="5" name="Shape 22">
            <a:extLst>
              <a:ext uri="{E6835767-A37D-49F0-A806-66543D705358}">
                <a16:creationId xmlns:a16="http://schemas.microsoft.com/office/drawing/2010/main" id="{408818E9-9AAE-43AD-AB0C-8751EAAD93D9}"/>
              </a:ext>
            </a:extLst>
          </p:cNvPr>
          <p:cNvSpPr/>
          <p:nvPr userDrawn="1"/>
        </p:nvSpPr>
        <p:spPr>
          <a:xfrm rot="0">
            <a:off x="570882" y="4502988"/>
            <a:ext cx="266067" cy="307228"/>
          </a:xfrm>
          <a:custGeom>
            <a:avLst/>
            <a:gdLst/>
            <a:ahLst/>
            <a:cxnLst/>
            <a:rect b="b" l="0" r="r" t="0"/>
            <a:pathLst>
              <a:path h="409638" w="354756">
                <a:moveTo>
                  <a:pt x="177378" y="0"/>
                </a:moveTo>
                <a:lnTo>
                  <a:pt x="354756" y="102410"/>
                </a:lnTo>
                <a:lnTo>
                  <a:pt x="354756" y="307229"/>
                </a:lnTo>
                <a:lnTo>
                  <a:pt x="177378" y="409638"/>
                </a:lnTo>
                <a:lnTo>
                  <a:pt x="0" y="307229"/>
                </a:lnTo>
                <a:lnTo>
                  <a:pt x="0" y="102410"/>
                </a:lnTo>
                <a:close/>
              </a:path>
            </a:pathLst>
          </a:custGeom>
          <a:noFill/>
          <a:ln w="6350">
            <a:solidFill>
              <a:schemeClr val="tx1">
                <a:alpha val="14999"/>
              </a:schemeClr>
            </a:solidFill>
            <a:miter lim="800000"/>
          </a:ln>
        </p:spPr>
        <p:txBody>
          <a:bodyPr anchor="ctr" lIns="45719" rIns="45719" rtlCol="0" vert="horz"/>
          <a:lstStyle/>
          <a:p>
            <a:pPr/>
            <a:r>
              <a:rPr dirty="0" lang="en-US"/>
              <a:t/>
            </a:r>
            <a:endParaRPr dirty="0" lang="en-US"/>
          </a:p>
        </p:txBody>
      </p:sp>
      <p:grpSp>
        <p:nvGrpSpPr>
          <p:cNvPr id="6" name="Group 5">
            <a:extLst>
              <a:ext uri="{91565781-988C-4BF2-BB85-6667FA6FFA8B}">
                <a16:creationId xmlns:a16="http://schemas.microsoft.com/office/drawing/2010/main" id="{46382888-DBB2-495F-BC38-D2D9BBE67CDD}"/>
              </a:ext>
            </a:extLst>
          </p:cNvPr>
          <p:cNvGrpSpPr>
            <a:grpSpLocks noChangeAspect="true"/>
          </p:cNvGrpSpPr>
          <p:nvPr/>
        </p:nvGrpSpPr>
        <p:grpSpPr>
          <a:xfrm rot="20761722">
            <a:off x="-880287" y="-195045"/>
            <a:ext cx="1910658" cy="2344619"/>
            <a:chOff x="2751" y="823"/>
            <a:chExt cx="2175" cy="2668"/>
          </a:xfrm>
        </p:grpSpPr>
        <p:sp>
          <p:nvSpPr>
            <p:cNvPr id="7" name="Freeform 273">
              <a:extLst>
                <a:ext uri="{5ED91D60-F870-47BB-867D-6BFBD1955523}">
                  <a16:creationId xmlns:a16="http://schemas.microsoft.com/office/drawing/2010/main" id="{A224C8F5-AF3E-462E-9AEC-EBAF405F85C3}"/>
                </a:ext>
              </a:extLst>
            </p:cNvPr>
            <p:cNvSpPr/>
            <p:nvPr/>
          </p:nvSpPr>
          <p:spPr>
            <a:xfrm rot="0">
              <a:off x="3194" y="2595"/>
              <a:ext cx="1289" cy="897"/>
            </a:xfrm>
            <a:custGeom>
              <a:avLst/>
              <a:gdLst/>
              <a:ahLst/>
              <a:cxnLst/>
              <a:rect b="b" l="0" r="r" t="0"/>
              <a:pathLst>
                <a:path h="897" w="1289">
                  <a:moveTo>
                    <a:pt x="1289" y="0"/>
                  </a:moveTo>
                  <a:lnTo>
                    <a:pt x="645" y="897"/>
                  </a:lnTo>
                  <a:lnTo>
                    <a:pt x="0" y="0"/>
                  </a:lnTo>
                  <a:lnTo>
                    <a:pt x="1289" y="0"/>
                  </a:lnTo>
                  <a:close/>
                </a:path>
              </a:pathLst>
            </a:custGeom>
            <a:noFill/>
            <a:ln cap="flat" w="12700">
              <a:solidFill>
                <a:schemeClr val="tx1">
                  <a:alpha val="10000"/>
                </a:schemeClr>
              </a:solidFill>
              <a:prstDash val="solid"/>
              <a:round/>
            </a:ln>
          </p:spPr>
          <p:txBody>
            <a:bodyPr anchor="t" bIns="45720" lIns="91440" numCol="1" rIns="91440" rtlCol="0" tIns="45720" vert="horz" wrap="square"/>
            <a:lstStyle/>
            <a:p>
              <a:pPr/>
              <a:r>
                <a:rPr dirty="0" lang="en-US"/>
                <a:t/>
              </a:r>
              <a:endParaRPr dirty="0" lang="en-US"/>
            </a:p>
          </p:txBody>
        </p:sp>
        <p:sp>
          <p:nvSpPr>
            <p:cNvPr id="8" name="Freeform 274">
              <a:extLst>
                <a:ext uri="{3DB97676-0980-4832-B515-4872910A8881}">
                  <a16:creationId xmlns:a16="http://schemas.microsoft.com/office/drawing/2010/main" id="{FE2EDC73-E025-4302-963D-F0568E7D1DC9}"/>
                </a:ext>
              </a:extLst>
            </p:cNvPr>
            <p:cNvSpPr/>
            <p:nvPr/>
          </p:nvSpPr>
          <p:spPr>
            <a:xfrm rot="0">
              <a:off x="3839" y="2595"/>
              <a:ext cx="1087" cy="897"/>
            </a:xfrm>
            <a:custGeom>
              <a:avLst/>
              <a:gdLst/>
              <a:ahLst/>
              <a:cxnLst/>
              <a:rect b="b" l="0" r="r" t="0"/>
              <a:pathLst>
                <a:path h="897" w="1087">
                  <a:moveTo>
                    <a:pt x="0" y="897"/>
                  </a:moveTo>
                  <a:lnTo>
                    <a:pt x="1087" y="206"/>
                  </a:lnTo>
                  <a:lnTo>
                    <a:pt x="644" y="0"/>
                  </a:lnTo>
                  <a:lnTo>
                    <a:pt x="0" y="897"/>
                  </a:lnTo>
                  <a:close/>
                </a:path>
              </a:pathLst>
            </a:custGeom>
            <a:noFill/>
            <a:ln cap="flat" w="12700">
              <a:solidFill>
                <a:schemeClr val="tx1">
                  <a:alpha val="10000"/>
                </a:schemeClr>
              </a:solidFill>
              <a:prstDash val="solid"/>
              <a:round/>
            </a:ln>
          </p:spPr>
          <p:txBody>
            <a:bodyPr anchor="t" bIns="45720" lIns="91440" numCol="1" rIns="91440" rtlCol="0" tIns="45720" vert="horz" wrap="square"/>
            <a:lstStyle/>
            <a:p>
              <a:pPr/>
              <a:r>
                <a:rPr dirty="0" lang="en-US"/>
                <a:t/>
              </a:r>
              <a:endParaRPr dirty="0" lang="en-US"/>
            </a:p>
          </p:txBody>
        </p:sp>
        <p:sp>
          <p:nvSpPr>
            <p:cNvPr id="9" name="Freeform 275">
              <a:extLst>
                <a:ext uri="{22FB80AB-0B47-48E2-835B-AA78275E073C}">
                  <a16:creationId xmlns:a16="http://schemas.microsoft.com/office/drawing/2010/main" id="{EF4FF8F8-5602-463C-8EFF-481159546339}"/>
                </a:ext>
              </a:extLst>
            </p:cNvPr>
            <p:cNvSpPr/>
            <p:nvPr/>
          </p:nvSpPr>
          <p:spPr>
            <a:xfrm rot="0">
              <a:off x="2751" y="2595"/>
              <a:ext cx="1088" cy="897"/>
            </a:xfrm>
            <a:custGeom>
              <a:avLst/>
              <a:gdLst/>
              <a:ahLst/>
              <a:cxnLst/>
              <a:rect b="b" l="0" r="r" t="0"/>
              <a:pathLst>
                <a:path h="897" w="1088">
                  <a:moveTo>
                    <a:pt x="1088" y="897"/>
                  </a:moveTo>
                  <a:lnTo>
                    <a:pt x="0" y="206"/>
                  </a:lnTo>
                  <a:lnTo>
                    <a:pt x="443" y="0"/>
                  </a:lnTo>
                  <a:lnTo>
                    <a:pt x="1088" y="897"/>
                  </a:lnTo>
                  <a:close/>
                </a:path>
              </a:pathLst>
            </a:custGeom>
            <a:noFill/>
            <a:ln cap="flat" w="12700">
              <a:solidFill>
                <a:schemeClr val="tx1">
                  <a:alpha val="10000"/>
                </a:schemeClr>
              </a:solidFill>
              <a:prstDash val="solid"/>
              <a:round/>
            </a:ln>
          </p:spPr>
          <p:txBody>
            <a:bodyPr anchor="t" bIns="45720" lIns="91440" numCol="1" rIns="91440" rtlCol="0" tIns="45720" vert="horz" wrap="square"/>
            <a:lstStyle/>
            <a:p>
              <a:pPr/>
              <a:r>
                <a:rPr dirty="0" lang="en-US"/>
                <a:t/>
              </a:r>
              <a:endParaRPr dirty="0" lang="en-US"/>
            </a:p>
          </p:txBody>
        </p:sp>
        <p:sp>
          <p:nvSpPr>
            <p:cNvPr id="10" name="Freeform 276">
              <a:extLst>
                <a:ext uri="{14C150B3-2B7A-47E0-AFF0-52A64AEC6E95}">
                  <a16:creationId xmlns:a16="http://schemas.microsoft.com/office/drawing/2010/main" id="{D940DCEF-729E-4545-9F74-A58DD7B79477}"/>
                </a:ext>
              </a:extLst>
            </p:cNvPr>
            <p:cNvSpPr/>
            <p:nvPr/>
          </p:nvSpPr>
          <p:spPr>
            <a:xfrm rot="0">
              <a:off x="4483" y="1493"/>
              <a:ext cx="442" cy="1307"/>
            </a:xfrm>
            <a:custGeom>
              <a:avLst/>
              <a:gdLst/>
              <a:ahLst/>
              <a:cxnLst/>
              <a:rect b="b" l="0" r="r" t="0"/>
              <a:pathLst>
                <a:path h="1308" w="443">
                  <a:moveTo>
                    <a:pt x="443" y="1308"/>
                  </a:moveTo>
                  <a:lnTo>
                    <a:pt x="443" y="0"/>
                  </a:lnTo>
                  <a:lnTo>
                    <a:pt x="0" y="1102"/>
                  </a:lnTo>
                  <a:lnTo>
                    <a:pt x="443" y="1308"/>
                  </a:lnTo>
                  <a:close/>
                </a:path>
              </a:pathLst>
            </a:custGeom>
            <a:noFill/>
            <a:ln cap="flat" w="12700">
              <a:solidFill>
                <a:schemeClr val="tx1">
                  <a:alpha val="10000"/>
                </a:schemeClr>
              </a:solidFill>
              <a:prstDash val="solid"/>
              <a:round/>
            </a:ln>
          </p:spPr>
          <p:txBody>
            <a:bodyPr anchor="t" bIns="45720" lIns="91440" numCol="1" rIns="91440" rtlCol="0" tIns="45720" vert="horz" wrap="square"/>
            <a:lstStyle/>
            <a:p>
              <a:pPr/>
              <a:r>
                <a:rPr dirty="0" lang="en-US"/>
                <a:t/>
              </a:r>
              <a:endParaRPr dirty="0" lang="en-US"/>
            </a:p>
          </p:txBody>
        </p:sp>
        <p:sp>
          <p:nvSpPr>
            <p:cNvPr id="11" name="Freeform 277">
              <a:extLst>
                <a:ext uri="{18BF0ACB-736F-4C47-B1E1-F23E5468B512}">
                  <a16:creationId xmlns:a16="http://schemas.microsoft.com/office/drawing/2010/main" id="{75DEFF0D-1EF2-4ADB-97DA-CE3A122CBBDC}"/>
                </a:ext>
              </a:extLst>
            </p:cNvPr>
            <p:cNvSpPr/>
            <p:nvPr/>
          </p:nvSpPr>
          <p:spPr>
            <a:xfrm rot="0">
              <a:off x="2751" y="1493"/>
              <a:ext cx="442" cy="1307"/>
            </a:xfrm>
            <a:custGeom>
              <a:avLst/>
              <a:gdLst/>
              <a:ahLst/>
              <a:cxnLst/>
              <a:rect b="b" l="0" r="r" t="0"/>
              <a:pathLst>
                <a:path h="1308" w="443">
                  <a:moveTo>
                    <a:pt x="0" y="1308"/>
                  </a:moveTo>
                  <a:lnTo>
                    <a:pt x="3" y="0"/>
                  </a:lnTo>
                  <a:lnTo>
                    <a:pt x="443" y="1102"/>
                  </a:lnTo>
                  <a:lnTo>
                    <a:pt x="0" y="1308"/>
                  </a:lnTo>
                  <a:close/>
                </a:path>
              </a:pathLst>
            </a:custGeom>
            <a:noFill/>
            <a:ln cap="flat" w="12700">
              <a:solidFill>
                <a:schemeClr val="tx1">
                  <a:alpha val="10000"/>
                </a:schemeClr>
              </a:solidFill>
              <a:prstDash val="solid"/>
              <a:round/>
            </a:ln>
          </p:spPr>
          <p:txBody>
            <a:bodyPr anchor="t" bIns="45720" lIns="91440" numCol="1" rIns="91440" rtlCol="0" tIns="45720" vert="horz" wrap="square"/>
            <a:lstStyle/>
            <a:p>
              <a:pPr/>
              <a:r>
                <a:rPr dirty="0" lang="en-US"/>
                <a:t/>
              </a:r>
              <a:endParaRPr dirty="0" lang="en-US"/>
            </a:p>
          </p:txBody>
        </p:sp>
        <p:sp>
          <p:nvSpPr>
            <p:cNvPr id="12" name="Freeform 278">
              <a:extLst>
                <a:ext uri="{ACC84E85-9EBB-4F6E-82B6-7EA689DC9F90}">
                  <a16:creationId xmlns:a16="http://schemas.microsoft.com/office/drawing/2010/main" id="{7BB4B1FE-716C-485E-AD5C-E460D2BF3C98}"/>
                </a:ext>
              </a:extLst>
            </p:cNvPr>
            <p:cNvSpPr/>
            <p:nvPr/>
          </p:nvSpPr>
          <p:spPr>
            <a:xfrm rot="0">
              <a:off x="3194" y="1446"/>
              <a:ext cx="1289" cy="1149"/>
            </a:xfrm>
            <a:custGeom>
              <a:avLst/>
              <a:gdLst/>
              <a:ahLst/>
              <a:cxnLst/>
              <a:rect b="b" l="0" r="r" t="0"/>
              <a:pathLst>
                <a:path h="1149" w="1289">
                  <a:moveTo>
                    <a:pt x="1289" y="1149"/>
                  </a:moveTo>
                  <a:lnTo>
                    <a:pt x="0" y="1149"/>
                  </a:lnTo>
                  <a:lnTo>
                    <a:pt x="628" y="0"/>
                  </a:lnTo>
                  <a:lnTo>
                    <a:pt x="1289" y="1149"/>
                  </a:lnTo>
                  <a:close/>
                </a:path>
              </a:pathLst>
            </a:custGeom>
            <a:noFill/>
            <a:ln cap="flat" w="12700">
              <a:solidFill>
                <a:schemeClr val="tx1">
                  <a:alpha val="10000"/>
                </a:schemeClr>
              </a:solidFill>
              <a:prstDash val="solid"/>
              <a:round/>
            </a:ln>
          </p:spPr>
          <p:txBody>
            <a:bodyPr anchor="t" bIns="45720" lIns="91440" numCol="1" rIns="91440" rtlCol="0" tIns="45720" vert="horz" wrap="square"/>
            <a:lstStyle/>
            <a:p>
              <a:pPr/>
              <a:r>
                <a:rPr dirty="0" lang="en-US"/>
                <a:t/>
              </a:r>
              <a:endParaRPr dirty="0" lang="en-US"/>
            </a:p>
          </p:txBody>
        </p:sp>
        <p:sp>
          <p:nvSpPr>
            <p:cNvPr id="13" name="Freeform 279">
              <a:extLst>
                <a:ext uri="{8953C855-0CCB-4053-8D1D-C51381DB1131}">
                  <a16:creationId xmlns:a16="http://schemas.microsoft.com/office/drawing/2010/main" id="{7052C2F4-04C0-4294-B772-8B4156595824}"/>
                </a:ext>
              </a:extLst>
            </p:cNvPr>
            <p:cNvSpPr/>
            <p:nvPr/>
          </p:nvSpPr>
          <p:spPr>
            <a:xfrm rot="0">
              <a:off x="3822" y="1446"/>
              <a:ext cx="1104" cy="1149"/>
            </a:xfrm>
            <a:custGeom>
              <a:avLst/>
              <a:gdLst/>
              <a:ahLst/>
              <a:cxnLst/>
              <a:rect b="b" l="0" r="r" t="0"/>
              <a:pathLst>
                <a:path h="1149" w="1104">
                  <a:moveTo>
                    <a:pt x="661" y="1149"/>
                  </a:moveTo>
                  <a:lnTo>
                    <a:pt x="1104" y="47"/>
                  </a:lnTo>
                  <a:lnTo>
                    <a:pt x="0" y="0"/>
                  </a:lnTo>
                  <a:lnTo>
                    <a:pt x="661" y="1149"/>
                  </a:lnTo>
                  <a:close/>
                </a:path>
              </a:pathLst>
            </a:custGeom>
            <a:noFill/>
            <a:ln cap="flat" w="12700">
              <a:solidFill>
                <a:schemeClr val="tx1">
                  <a:alpha val="10000"/>
                </a:schemeClr>
              </a:solidFill>
              <a:prstDash val="solid"/>
              <a:round/>
            </a:ln>
          </p:spPr>
          <p:txBody>
            <a:bodyPr anchor="t" bIns="45720" lIns="91440" numCol="1" rIns="91440" rtlCol="0" tIns="45720" vert="horz" wrap="square"/>
            <a:lstStyle/>
            <a:p>
              <a:pPr/>
              <a:r>
                <a:rPr dirty="0" lang="en-US"/>
                <a:t/>
              </a:r>
              <a:endParaRPr dirty="0" lang="en-US"/>
            </a:p>
          </p:txBody>
        </p:sp>
        <p:sp>
          <p:nvSpPr>
            <p:cNvPr id="14" name="Freeform 280">
              <a:extLst>
                <a:ext uri="{C73B881E-1046-4BE4-8A8A-2CD243B585B6}">
                  <a16:creationId xmlns:a16="http://schemas.microsoft.com/office/drawing/2010/main" id="{AD74514C-4768-4F4F-9F47-5AC737C3E072}"/>
                </a:ext>
              </a:extLst>
            </p:cNvPr>
            <p:cNvSpPr/>
            <p:nvPr/>
          </p:nvSpPr>
          <p:spPr>
            <a:xfrm rot="0">
              <a:off x="2751" y="1446"/>
              <a:ext cx="1071" cy="1149"/>
            </a:xfrm>
            <a:custGeom>
              <a:avLst/>
              <a:gdLst/>
              <a:ahLst/>
              <a:cxnLst/>
              <a:rect b="b" l="0" r="r" t="0"/>
              <a:pathLst>
                <a:path h="1149" w="1071">
                  <a:moveTo>
                    <a:pt x="443" y="1149"/>
                  </a:moveTo>
                  <a:lnTo>
                    <a:pt x="0" y="47"/>
                  </a:lnTo>
                  <a:lnTo>
                    <a:pt x="1071" y="0"/>
                  </a:lnTo>
                  <a:lnTo>
                    <a:pt x="443" y="1149"/>
                  </a:lnTo>
                  <a:close/>
                </a:path>
              </a:pathLst>
            </a:custGeom>
            <a:noFill/>
            <a:ln cap="flat" w="12700">
              <a:solidFill>
                <a:schemeClr val="tx1">
                  <a:alpha val="10000"/>
                </a:schemeClr>
              </a:solidFill>
              <a:prstDash val="solid"/>
              <a:round/>
            </a:ln>
          </p:spPr>
          <p:txBody>
            <a:bodyPr anchor="t" bIns="45720" lIns="91440" numCol="1" rIns="91440" rtlCol="0" tIns="45720" vert="horz" wrap="square"/>
            <a:lstStyle/>
            <a:p>
              <a:pPr/>
              <a:r>
                <a:rPr dirty="0" lang="en-US"/>
                <a:t/>
              </a:r>
              <a:endParaRPr dirty="0" lang="en-US"/>
            </a:p>
          </p:txBody>
        </p:sp>
        <p:sp>
          <p:nvSpPr>
            <p:cNvPr id="15" name="Freeform 281">
              <a:extLst>
                <a:ext uri="{54264EFB-A8AF-43EA-86C0-A97C1E3D5F13}">
                  <a16:creationId xmlns:a16="http://schemas.microsoft.com/office/drawing/2010/main" id="{9189327D-D5B5-4E91-A8A6-8D9205565734}"/>
                </a:ext>
              </a:extLst>
            </p:cNvPr>
            <p:cNvSpPr/>
            <p:nvPr/>
          </p:nvSpPr>
          <p:spPr>
            <a:xfrm rot="0">
              <a:off x="2751" y="823"/>
              <a:ext cx="1071" cy="670"/>
            </a:xfrm>
            <a:custGeom>
              <a:avLst/>
              <a:gdLst/>
              <a:ahLst/>
              <a:cxnLst/>
              <a:rect b="b" l="0" r="r" t="0"/>
              <a:pathLst>
                <a:path h="670" w="1071">
                  <a:moveTo>
                    <a:pt x="1071" y="623"/>
                  </a:moveTo>
                  <a:lnTo>
                    <a:pt x="1071" y="0"/>
                  </a:lnTo>
                  <a:lnTo>
                    <a:pt x="0" y="670"/>
                  </a:lnTo>
                  <a:lnTo>
                    <a:pt x="1071" y="623"/>
                  </a:lnTo>
                  <a:close/>
                </a:path>
              </a:pathLst>
            </a:custGeom>
            <a:noFill/>
            <a:ln cap="flat" w="12700">
              <a:solidFill>
                <a:schemeClr val="tx1">
                  <a:alpha val="10000"/>
                </a:schemeClr>
              </a:solidFill>
              <a:prstDash val="solid"/>
              <a:round/>
            </a:ln>
          </p:spPr>
          <p:txBody>
            <a:bodyPr anchor="t" bIns="45720" lIns="91440" numCol="1" rIns="91440" rtlCol="0" tIns="45720" vert="horz" wrap="square"/>
            <a:lstStyle/>
            <a:p>
              <a:pPr/>
              <a:r>
                <a:rPr dirty="0" lang="en-US"/>
                <a:t/>
              </a:r>
              <a:endParaRPr dirty="0" lang="en-US"/>
            </a:p>
          </p:txBody>
        </p:sp>
        <p:sp>
          <p:nvSpPr>
            <p:cNvPr id="16" name="Freeform 282">
              <a:extLst>
                <a:ext uri="{CA85460C-BB38-474C-85BD-5052792ECCE0}">
                  <a16:creationId xmlns:a16="http://schemas.microsoft.com/office/drawing/2010/main" id="{6AAF01EE-B3A9-4984-99D7-AAF305215D8F}"/>
                </a:ext>
              </a:extLst>
            </p:cNvPr>
            <p:cNvSpPr/>
            <p:nvPr/>
          </p:nvSpPr>
          <p:spPr>
            <a:xfrm rot="0">
              <a:off x="3822" y="823"/>
              <a:ext cx="1102" cy="672"/>
            </a:xfrm>
            <a:custGeom>
              <a:avLst/>
              <a:gdLst/>
              <a:ahLst/>
              <a:cxnLst/>
              <a:rect b="b" l="0" r="r" t="0"/>
              <a:pathLst>
                <a:path h="673" w="1102">
                  <a:moveTo>
                    <a:pt x="0" y="623"/>
                  </a:moveTo>
                  <a:lnTo>
                    <a:pt x="0" y="0"/>
                  </a:lnTo>
                  <a:lnTo>
                    <a:pt x="1102" y="673"/>
                  </a:lnTo>
                  <a:lnTo>
                    <a:pt x="0" y="623"/>
                  </a:lnTo>
                  <a:close/>
                </a:path>
              </a:pathLst>
            </a:custGeom>
            <a:noFill/>
            <a:ln cap="flat" w="12700">
              <a:solidFill>
                <a:schemeClr val="tx1">
                  <a:alpha val="10000"/>
                </a:schemeClr>
              </a:solidFill>
              <a:prstDash val="solid"/>
              <a:round/>
            </a:ln>
          </p:spPr>
          <p:txBody>
            <a:bodyPr anchor="t" bIns="45720" lIns="91440" numCol="1" rIns="91440" rtlCol="0" tIns="45720" vert="horz" wrap="square"/>
            <a:lstStyle/>
            <a:p>
              <a:pPr/>
              <a:r>
                <a:rPr dirty="0" lang="en-US"/>
                <a:t/>
              </a:r>
              <a:endParaRPr dirty="0" lang="en-US"/>
            </a:p>
          </p:txBody>
        </p:sp>
      </p:grpSp>
      <p:sp>
        <p:nvSpPr>
          <p:cNvPr id="17" name="Freeform 17">
            <a:extLst>
              <a:ext uri="{2B3A9FE8-8E37-4342-AB2A-DEC7D7D29F30}">
                <a16:creationId xmlns:a16="http://schemas.microsoft.com/office/drawing/2010/main" id="{22940081-D0A7-45E1-91B3-CBFAD2C42DDC}"/>
              </a:ext>
            </a:extLst>
          </p:cNvPr>
          <p:cNvSpPr txBox="1"/>
          <p:nvPr userDrawn="1"/>
        </p:nvSpPr>
        <p:spPr>
          <a:xfrm rot="20298230">
            <a:off x="8276711" y="1759425"/>
            <a:ext cx="1220578" cy="1385595"/>
          </a:xfrm>
          <a:custGeom>
            <a:avLst/>
            <a:gdLst/>
            <a:ahLst/>
            <a:cxnLst/>
            <a:rect b="b" l="0" r="r" t="0"/>
            <a:pathLst>
              <a:path h="1847461" w="1627438">
                <a:moveTo>
                  <a:pt x="817982" y="0"/>
                </a:moveTo>
                <a:lnTo>
                  <a:pt x="1627438" y="466908"/>
                </a:lnTo>
                <a:lnTo>
                  <a:pt x="1627438" y="1381309"/>
                </a:lnTo>
                <a:lnTo>
                  <a:pt x="822696" y="1847461"/>
                </a:lnTo>
                <a:lnTo>
                  <a:pt x="0" y="1381309"/>
                </a:lnTo>
                <a:lnTo>
                  <a:pt x="0" y="466908"/>
                </a:lnTo>
                <a:close/>
              </a:path>
            </a:pathLst>
          </a:custGeom>
          <a:solidFill>
            <a:schemeClr val="accent1"/>
          </a:solidFill>
        </p:spPr>
        <p:txBody>
          <a:bodyPr anchor="ctr" rtlCol="0" vert="horz" wrap="square">
            <a:noAutofit/>
          </a:bodyPr>
          <a:lstStyle>
            <a:lvl1pPr algn="ctr" indent="0" lvl="0" marL="0" rtl="false">
              <a:lnSpc>
                <a:spcPct val="90000"/>
              </a:lnSpc>
              <a:spcBef>
                <a:spcPts val="1000"/>
              </a:spcBef>
              <a:buFont typeface="Arial"/>
              <a:buNone/>
              <a:defRPr b="1" baseline="0" dirty="0" i="0" lang="en-US" sz="1600">
                <a:solidFill>
                  <a:schemeClr val="tx1"/>
                </a:solidFill>
                <a:latin typeface="Source Sans Pro"/>
              </a:defRPr>
            </a:lvl1pPr>
            <a:lvl2pPr algn="l" indent="-228600" lvl="1" marL="685800" rtl="false">
              <a:lnSpc>
                <a:spcPct val="90000"/>
              </a:lnSpc>
              <a:spcBef>
                <a:spcPts val="500"/>
              </a:spcBef>
              <a:buFont typeface="Arial"/>
              <a:buChar char="•"/>
              <a:defRPr dirty="0" lang="en-US" sz="2400">
                <a:solidFill>
                  <a:schemeClr val="tx1"/>
                </a:solidFill>
                <a:latin typeface="+mn-lt"/>
              </a:defRPr>
            </a:lvl2pPr>
            <a:lvl3pPr algn="l" indent="-228600" lvl="2" marL="1143000" rtl="false">
              <a:lnSpc>
                <a:spcPct val="90000"/>
              </a:lnSpc>
              <a:spcBef>
                <a:spcPts val="500"/>
              </a:spcBef>
              <a:buFont typeface="Arial"/>
              <a:buChar char="•"/>
              <a:defRPr dirty="0" lang="en-US" sz="2000">
                <a:solidFill>
                  <a:schemeClr val="tx1"/>
                </a:solidFill>
                <a:latin typeface="+mn-lt"/>
              </a:defRPr>
            </a:lvl3pPr>
            <a:lvl4pPr algn="l" indent="-228600" lvl="3" marL="1600200" rtl="false">
              <a:lnSpc>
                <a:spcPct val="90000"/>
              </a:lnSpc>
              <a:spcBef>
                <a:spcPts val="500"/>
              </a:spcBef>
              <a:buFont typeface="Arial"/>
              <a:buChar char="•"/>
              <a:defRPr dirty="0" lang="en-US" sz="1800">
                <a:solidFill>
                  <a:schemeClr val="tx1"/>
                </a:solidFill>
                <a:latin typeface="+mn-lt"/>
              </a:defRPr>
            </a:lvl4pPr>
            <a:lvl5pPr algn="l" indent="-228600" lvl="4" marL="2057400" rtl="false">
              <a:lnSpc>
                <a:spcPct val="90000"/>
              </a:lnSpc>
              <a:spcBef>
                <a:spcPts val="500"/>
              </a:spcBef>
              <a:buFont typeface="Arial"/>
              <a:buChar char="•"/>
              <a:defRPr dirty="0" lang="en-US" sz="1800">
                <a:solidFill>
                  <a:schemeClr val="tx1"/>
                </a:solidFill>
                <a:latin typeface="+mn-lt"/>
              </a:defRPr>
            </a:lvl5pPr>
            <a:lvl6pPr algn="l" indent="-228600" lvl="5" marL="2514600" rtl="false">
              <a:lnSpc>
                <a:spcPct val="90000"/>
              </a:lnSpc>
              <a:spcBef>
                <a:spcPts val="500"/>
              </a:spcBef>
              <a:buFont typeface="Arial"/>
              <a:buChar char="•"/>
              <a:defRPr dirty="0" lang="en-US" sz="1800">
                <a:solidFill>
                  <a:schemeClr val="tx1"/>
                </a:solidFill>
                <a:latin typeface="+mn-lt"/>
              </a:defRPr>
            </a:lvl6pPr>
            <a:lvl7pPr algn="l" indent="-228600" lvl="6" marL="2971800" rtl="false">
              <a:lnSpc>
                <a:spcPct val="90000"/>
              </a:lnSpc>
              <a:spcBef>
                <a:spcPts val="500"/>
              </a:spcBef>
              <a:buFont typeface="Arial"/>
              <a:buChar char="•"/>
              <a:defRPr dirty="0" lang="en-US" sz="1800">
                <a:solidFill>
                  <a:schemeClr val="tx1"/>
                </a:solidFill>
                <a:latin typeface="+mn-lt"/>
              </a:defRPr>
            </a:lvl7pPr>
            <a:lvl8pPr algn="l" indent="-228600" lvl="7" marL="3429000" rtl="false">
              <a:lnSpc>
                <a:spcPct val="90000"/>
              </a:lnSpc>
              <a:spcBef>
                <a:spcPts val="500"/>
              </a:spcBef>
              <a:buFont typeface="Arial"/>
              <a:buChar char="•"/>
              <a:defRPr dirty="0" lang="en-US" sz="1800">
                <a:solidFill>
                  <a:schemeClr val="tx1"/>
                </a:solidFill>
                <a:latin typeface="+mn-lt"/>
              </a:defRPr>
            </a:lvl8pPr>
            <a:lvl9pPr algn="l" indent="-228600" lvl="8" marL="3886200" rtl="false">
              <a:lnSpc>
                <a:spcPct val="90000"/>
              </a:lnSpc>
              <a:spcBef>
                <a:spcPts val="500"/>
              </a:spcBef>
              <a:buFont typeface="Arial"/>
              <a:buChar char="•"/>
              <a:defRPr dirty="0" lang="en-US" sz="1800">
                <a:solidFill>
                  <a:schemeClr val="tx1"/>
                </a:solidFill>
                <a:latin typeface="+mn-lt"/>
              </a:defRPr>
            </a:lvl9pPr>
          </a:lstStyle>
          <a:p>
            <a:pPr/>
            <a:r>
              <a:rPr dirty="0" lang="en-US"/>
              <a:t/>
            </a:r>
            <a:endParaRPr dirty="0" lang="en-US"/>
          </a:p>
        </p:txBody>
      </p:sp>
      <p:sp>
        <p:nvSpPr>
          <p:cNvPr id="18" name="">
            <a:extLst>
              <a:ext uri="{04E6067F-F074-429E-87AA-D4DFB4502899}">
                <a16:creationId xmlns:a16="http://schemas.microsoft.com/office/drawing/2010/main" id="{C60ED9B6-62ED-4BDF-8501-9A5D6673D39B}"/>
              </a:ext>
            </a:extLst>
          </p:cNvPr>
          <p:cNvSpPr/>
          <p:nvPr>
            <p:ph idx="3"/>
          </p:nvPr>
        </p:nvSpPr>
        <p:spPr>
          <a:xfrm flipH="false" flipV="false" rot="0">
            <a:off x="1143000" y="2143125"/>
            <a:ext cx="4143375" cy="2190750"/>
          </a:xfrm>
          <a:prstGeom prst="rect">
            <a:avLst/>
          </a:prstGeom>
          <a:noFill/>
          <a:ln>
            <a:noFill/>
          </a:ln>
        </p:spPr>
        <p:txBody>
          <a:bodyPr anchor="t" bIns="0" lIns="0" rIns="0" rtlCol="0" tIns="0" vert="horz">
            <a:noAutofit/>
          </a:bodyPr>
          <a:lstStyle>
            <a:lvl1pPr lvl="0">
              <a:defRPr b="0" dirty="0" lang="en-US" sz="1100">
                <a:latin typeface="+mn-lt"/>
              </a:defRPr>
            </a:lvl1pPr>
            <a:lvl2pPr lvl="1">
              <a:defRPr b="0" dirty="0" lang="en-US" sz="1100">
                <a:latin typeface="+mn-lt"/>
              </a:defRPr>
            </a:lvl2pPr>
            <a:lvl3pPr lvl="2">
              <a:defRPr b="0" dirty="0" lang="en-US" sz="1100">
                <a:latin typeface="+mn-lt"/>
              </a:defRPr>
            </a:lvl3pPr>
            <a:lvl4pPr lvl="3">
              <a:defRPr b="0" dirty="0" lang="en-US" sz="1100">
                <a:latin typeface="+mn-lt"/>
              </a:defRPr>
            </a:lvl4pPr>
            <a:lvl5pPr lvl="4">
              <a:defRPr b="0" dirty="0" lang="en-US" sz="1100">
                <a:latin typeface="+mn-lt"/>
              </a:defRPr>
            </a:lvl5pPr>
          </a:lstStyle>
          <a:p>
            <a:pPr lvl="0"/>
            <a:r>
              <a:rPr dirty="0" lang="en-US"/>
              <a:t>Write here subtitle</a:t>
            </a:r>
          </a:p>
          <a:p>
            <a:pPr lvl="1"/>
            <a:r>
              <a:rPr dirty="0" lang="en-US"/>
              <a:t>Write here subtitle</a:t>
            </a:r>
          </a:p>
          <a:p>
            <a:pPr lvl="2"/>
            <a:r>
              <a:rPr dirty="0" lang="en-US"/>
              <a:t>Write here text</a:t>
            </a:r>
          </a:p>
          <a:p>
            <a:pPr lvl="3"/>
            <a:r>
              <a:rPr dirty="0" lang="en-US"/>
              <a:t>Write here text</a:t>
            </a:r>
          </a:p>
          <a:p>
            <a:pPr lvl="4"/>
            <a:r>
              <a:rPr dirty="0" lang="en-US"/>
              <a:t>Write here text </a:t>
            </a:r>
            <a:endParaRPr dirty="0" lang="en-US"/>
          </a:p>
        </p:txBody>
      </p:sp>
      <p:sp>
        <p:nvSpPr>
          <p:cNvPr hidden="false" id="19" name="Date Placeholder 1">
            <a:extLst>
              <a:ext uri="{B8D9D795-1067-4E13-AB2D-16FF0658A0B4}">
                <a16:creationId xmlns:a16="http://schemas.microsoft.com/office/drawing/2010/main" id="{C09843DA-9FD5-4E74-A510-E1A37B20EDCA}"/>
              </a:ext>
            </a:extLst>
          </p:cNvPr>
          <p:cNvSpPr>
            <a:spLocks noGrp="true"/>
          </p:cNvSpPr>
          <p:nvPr>
            <p:ph idx="4" sz="half" type="dt"/>
          </p:nvPr>
        </p:nvSpPr>
        <p:spPr>
          <a:xfrm rot="0">
            <a:off x="762000" y="4695033"/>
            <a:ext cx="1639570" cy="285750"/>
          </a:xfrm>
          <a:prstGeom prst="rect">
            <a:avLst/>
          </a:prstGeom>
        </p:spPr>
        <p:txBody>
          <a:bodyPr anchor="ctr" bIns="45720" lIns="91440" rIns="91440" rtlCol="0" tIns="45720" vert="horz"/>
          <a:lstStyle>
            <a:lvl1pPr algn="l" lvl="0">
              <a:defRPr b="0" dirty="0" i="0" lang="en-US" sz="600">
                <a:solidFill>
                  <a:schemeClr val="bg1">
                    <a:lumMod val="50000"/>
                  </a:schemeClr>
                </a:solidFill>
                <a:latin typeface="+mn-lt"/>
              </a:defRPr>
            </a:lvl1pPr>
          </a:lstStyle>
          <a:p>
            <a:pPr/>
            <a:r>
              <a:rPr dirty="0" lang="en-US"/>
              <a:t>Date</a:t>
            </a:r>
            <a:endParaRPr dirty="0" lang="en-US"/>
          </a:p>
        </p:txBody>
      </p:sp>
      <p:sp>
        <p:nvSpPr>
          <p:cNvPr hidden="false" id="20" name="Footer Placeholder 1">
            <a:extLst>
              <a:ext uri="{7E0C68E0-A1C4-4284-A41A-1303621C5300}">
                <a16:creationId xmlns:a16="http://schemas.microsoft.com/office/drawing/2010/main" id="{6FA9319D-8E65-41E4-9CC2-4BBDBA654F66}"/>
              </a:ext>
            </a:extLst>
          </p:cNvPr>
          <p:cNvSpPr>
            <a:spLocks noGrp="true"/>
          </p:cNvSpPr>
          <p:nvPr>
            <p:ph idx="5" sz="quarter" type="ftr"/>
          </p:nvPr>
        </p:nvSpPr>
        <p:spPr>
          <a:xfrm rot="0">
            <a:off x="2495550" y="4686300"/>
            <a:ext cx="5181600" cy="285750"/>
          </a:xfrm>
          <a:prstGeom prst="rect">
            <a:avLst/>
          </a:prstGeom>
        </p:spPr>
        <p:txBody>
          <a:bodyPr anchor="ctr" bIns="45720" lIns="91440" rIns="91440" rtlCol="0" tIns="45720" vert="horz"/>
          <a:lstStyle>
            <a:lvl1pPr algn="ctr" lvl="0">
              <a:defRPr b="0" dirty="0" i="0" lang="en-US" sz="600">
                <a:solidFill>
                  <a:schemeClr val="bg1">
                    <a:lumMod val="50000"/>
                  </a:schemeClr>
                </a:solidFill>
                <a:latin typeface="+mn-lt"/>
              </a:defRPr>
            </a:lvl1pPr>
          </a:lstStyle>
          <a:p>
            <a:pPr/>
            <a:r>
              <a:rPr dirty="0" lang="en-US"/>
              <a:t>Footer</a:t>
            </a:r>
            <a:endParaRPr dirty="0" lang="en-US"/>
          </a:p>
        </p:txBody>
      </p:sp>
    </p:spTree>
    <p:extLst>
      <p:ext uri="{9856B660-47E4-47F4-94CC-2027A3A6C33C}">
        <p14:creationId xmlns:p14="http://schemas.microsoft.com/office/powerpoint/2010/main" val="1687167446749"/>
      </p:ext>
    </p:extLst>
  </p:cSld>
  <p:clrMapOvr>
    <a:masterClrMapping/>
  </p:clrMapOvr>
</p:sldLayout>
</file>

<file path=ppt/slideLayouts/slideLayout15.xml><?xml version="1.0" encoding="utf-8"?>
<p:sldLayout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preserve="1" type="cust">
  <p:cSld name="Stops &amp; Starts">
    <p:spTree>
      <p:nvGrpSpPr>
        <p:cNvPr id="1" name=""/>
        <p:cNvGrpSpPr/>
        <p:nvPr/>
      </p:nvGrpSpPr>
      <p:grpSpPr>
        <a:xfrm>
          <a:off x="0" y="0"/>
          <a:ext cx="0" cy="0"/>
          <a:chOff x="0" y="0"/>
          <a:chExt cx="0" cy="0"/>
        </a:xfrm>
      </p:grpSpPr>
      <p:sp>
        <p:nvSpPr>
          <p:cNvPr id="2" name="Slide Number Placeholder 2">
            <a:extLst>
              <a:ext uri="{43CB10C4-B17A-459B-AE6C-BB9C70B76762}">
                <a16:creationId xmlns:a16="http://schemas.microsoft.com/office/drawing/2010/main" id="{5A3A0C4E-7B04-476C-8793-D736687A3161}"/>
              </a:ext>
            </a:extLst>
          </p:cNvPr>
          <p:cNvSpPr>
            <a:spLocks noGrp="true"/>
          </p:cNvSpPr>
          <p:nvPr>
            <p:ph sz="quarter" type="sldNum"/>
          </p:nvPr>
        </p:nvSpPr>
        <p:spPr>
          <a:xfrm rot="0">
            <a:off x="511265" y="4571416"/>
            <a:ext cx="385301" cy="170373"/>
          </a:xfrm>
        </p:spPr>
        <p:txBody>
          <a:bodyPr rtlCol="0"/>
          <a:lstStyle/>
          <a:p>
            <a:pPr/>
            <a:fld id="{A796E63F-3305-47F6-B30D-726C7482E8FD}" type="slidenum"/>
            <a:endParaRPr dirty="0" lang="en-US"/>
          </a:p>
        </p:txBody>
      </p:sp>
      <p:sp>
        <p:nvSpPr>
          <p:cNvPr id="3" name="Picture Placeholder 9">
            <a:extLst>
              <a:ext uri="{BCE524F8-0D2B-47AA-9602-A3FCED75C1AB}">
                <a16:creationId xmlns:a16="http://schemas.microsoft.com/office/drawing/2010/main" id="{025C87A6-5BB7-4DFC-B7B6-B11BD05FF068}"/>
              </a:ext>
            </a:extLst>
          </p:cNvPr>
          <p:cNvSpPr>
            <a:spLocks noGrp="true"/>
          </p:cNvSpPr>
          <p:nvPr>
            <p:ph idx="1" type="pic"/>
          </p:nvPr>
        </p:nvSpPr>
        <p:spPr>
          <a:xfrm rot="0">
            <a:off x="4572000" y="813684"/>
            <a:ext cx="4000500" cy="4619381"/>
          </a:xfrm>
          <a:custGeom>
            <a:avLst/>
            <a:gdLst/>
            <a:ahLst/>
            <a:cxnLst/>
            <a:rect b="b" l="0" r="r" t="0"/>
            <a:pathLst>
              <a:path h="6159175" w="5334000">
                <a:moveTo>
                  <a:pt x="2667000" y="0"/>
                </a:moveTo>
                <a:lnTo>
                  <a:pt x="5334000" y="1539794"/>
                </a:lnTo>
                <a:lnTo>
                  <a:pt x="5334000" y="4619381"/>
                </a:lnTo>
                <a:lnTo>
                  <a:pt x="2667000" y="6159176"/>
                </a:lnTo>
                <a:lnTo>
                  <a:pt x="0" y="4619381"/>
                </a:lnTo>
                <a:lnTo>
                  <a:pt x="0" y="1539794"/>
                </a:lnTo>
                <a:close/>
              </a:path>
            </a:pathLst>
          </a:custGeom>
          <a:noFill/>
        </p:spPr>
        <p:txBody>
          <a:bodyPr anchor="ctr" rtlCol="0" vert="horz" wrap="square">
            <a:noAutofit/>
          </a:bodyPr>
          <a:lstStyle>
            <a:lvl1pPr algn="ctr" lvl="0">
              <a:defRPr baseline="0" dirty="0" lang="en-US" sz="1200"/>
            </a:lvl1pPr>
          </a:lstStyle>
          <a:p>
            <a:pPr/>
            <a:r>
              <a:rPr dirty="0" lang="en-US"/>
              <a:t>Drag / Drop image</a:t>
            </a:r>
            <a:endParaRPr dirty="0" lang="en-US"/>
          </a:p>
        </p:txBody>
      </p:sp>
      <p:sp>
        <p:nvSpPr>
          <p:cNvPr id="4" name="Picture Placeholder 9">
            <a:extLst>
              <a:ext uri="{54FB0792-5BF6-403C-A695-EC50FE25A744}">
                <a16:creationId xmlns:a16="http://schemas.microsoft.com/office/drawing/2010/main" id="{50B91BB5-92EA-4BA8-A490-4511762574C5}"/>
              </a:ext>
            </a:extLst>
          </p:cNvPr>
          <p:cNvSpPr>
            <a:spLocks noGrp="true"/>
          </p:cNvSpPr>
          <p:nvPr>
            <p:ph idx="2" type="pic"/>
          </p:nvPr>
        </p:nvSpPr>
        <p:spPr>
          <a:xfrm rot="0">
            <a:off x="4572000" y="-475685"/>
            <a:ext cx="1578094" cy="1822227"/>
          </a:xfrm>
          <a:custGeom>
            <a:avLst/>
            <a:gdLst/>
            <a:ahLst/>
            <a:cxnLst/>
            <a:rect b="b" l="0" r="r" t="0"/>
            <a:pathLst>
              <a:path h="2429636" w="2104126">
                <a:moveTo>
                  <a:pt x="1052063" y="0"/>
                </a:moveTo>
                <a:lnTo>
                  <a:pt x="2104126" y="607409"/>
                </a:lnTo>
                <a:lnTo>
                  <a:pt x="2104126" y="1822227"/>
                </a:lnTo>
                <a:lnTo>
                  <a:pt x="1052063" y="2429636"/>
                </a:lnTo>
                <a:lnTo>
                  <a:pt x="0" y="1822227"/>
                </a:lnTo>
                <a:lnTo>
                  <a:pt x="0" y="607409"/>
                </a:lnTo>
                <a:close/>
              </a:path>
            </a:pathLst>
          </a:custGeom>
          <a:noFill/>
        </p:spPr>
        <p:txBody>
          <a:bodyPr anchor="ctr" rtlCol="0" vert="horz" wrap="square">
            <a:noAutofit/>
          </a:bodyPr>
          <a:lstStyle>
            <a:lvl1pPr algn="ctr" lvl="0">
              <a:defRPr baseline="0" dirty="0" lang="en-US" sz="1200"/>
            </a:lvl1pPr>
          </a:lstStyle>
          <a:p>
            <a:pPr/>
            <a:r>
              <a:rPr dirty="0" lang="en-US"/>
              <a:t>Drag / Drop image</a:t>
            </a:r>
            <a:endParaRPr dirty="0" lang="en-US"/>
          </a:p>
        </p:txBody>
      </p:sp>
      <p:sp>
        <p:nvSpPr>
          <p:cNvPr hidden="false" id="5" name="Title 1">
            <a:extLst>
              <a:ext uri="{7AF6FA71-3A46-44D9-A3F9-09AB833694F6}">
                <a16:creationId xmlns:a16="http://schemas.microsoft.com/office/drawing/2010/main" id="{2B917ABF-E6CB-46D8-9F84-4AB079C1A02B}"/>
              </a:ext>
            </a:extLst>
          </p:cNvPr>
          <p:cNvSpPr>
            <a:spLocks noGrp="true"/>
          </p:cNvSpPr>
          <p:nvPr>
            <p:ph idx="3" type="title"/>
          </p:nvPr>
        </p:nvSpPr>
        <p:spPr>
          <a:xfrm rot="0">
            <a:off x="1143000" y="762000"/>
            <a:ext cx="3334140" cy="837095"/>
          </a:xfrm>
        </p:spPr>
        <p:txBody>
          <a:bodyPr anchor="t" rtlCol="0" tIns="0" vert="horz"/>
          <a:lstStyle>
            <a:lvl1pPr lvl="0">
              <a:lnSpc>
                <a:spcPct val="100000"/>
              </a:lnSpc>
              <a:defRPr b="1" dirty="0" lang="en-US" sz="2800">
                <a:latin typeface="+mj-lt"/>
              </a:defRPr>
            </a:lvl1pPr>
          </a:lstStyle>
          <a:p>
            <a:pPr/>
            <a:r>
              <a:rPr dirty="0" lang="en-US"/>
              <a:t>ADD TITLE</a:t>
            </a:r>
            <a:endParaRPr dirty="0" lang="en-US"/>
          </a:p>
        </p:txBody>
      </p:sp>
      <p:sp>
        <p:nvSpPr>
          <p:cNvPr id="6" name="Shape 22">
            <a:extLst>
              <a:ext uri="{6F48A84C-5987-4427-A943-D2119C8DE43A}">
                <a16:creationId xmlns:a16="http://schemas.microsoft.com/office/drawing/2010/main" id="{FB125794-6702-4279-A807-031EF5B43588}"/>
              </a:ext>
            </a:extLst>
          </p:cNvPr>
          <p:cNvSpPr/>
          <p:nvPr userDrawn="1"/>
        </p:nvSpPr>
        <p:spPr>
          <a:xfrm rot="0">
            <a:off x="570882" y="4502988"/>
            <a:ext cx="266067" cy="307228"/>
          </a:xfrm>
          <a:custGeom>
            <a:avLst/>
            <a:gdLst/>
            <a:ahLst/>
            <a:cxnLst/>
            <a:rect b="b" l="0" r="r" t="0"/>
            <a:pathLst>
              <a:path h="409638" w="354756">
                <a:moveTo>
                  <a:pt x="177378" y="0"/>
                </a:moveTo>
                <a:lnTo>
                  <a:pt x="354756" y="102410"/>
                </a:lnTo>
                <a:lnTo>
                  <a:pt x="354756" y="307229"/>
                </a:lnTo>
                <a:lnTo>
                  <a:pt x="177378" y="409638"/>
                </a:lnTo>
                <a:lnTo>
                  <a:pt x="0" y="307229"/>
                </a:lnTo>
                <a:lnTo>
                  <a:pt x="0" y="102410"/>
                </a:lnTo>
                <a:close/>
              </a:path>
            </a:pathLst>
          </a:custGeom>
          <a:noFill/>
          <a:ln w="6350">
            <a:solidFill>
              <a:schemeClr val="tx1">
                <a:alpha val="14999"/>
              </a:schemeClr>
            </a:solidFill>
            <a:miter lim="800000"/>
          </a:ln>
        </p:spPr>
        <p:txBody>
          <a:bodyPr anchor="ctr" lIns="45719" rIns="45719" rtlCol="0" vert="horz"/>
          <a:lstStyle/>
          <a:p>
            <a:pPr/>
            <a:r>
              <a:rPr dirty="0" lang="en-US"/>
              <a:t/>
            </a:r>
            <a:endParaRPr dirty="0" lang="en-US"/>
          </a:p>
        </p:txBody>
      </p:sp>
      <p:cxnSp>
        <p:nvCxnSpPr>
          <p:cNvPr id="7" name="Straight Connector 10">
            <a:extLst>
              <a:ext uri="{6644D618-D655-40D2-9480-E17EC948369F}">
                <a16:creationId xmlns:a16="http://schemas.microsoft.com/office/drawing/2010/main" id="{8050733E-A7B9-4BEC-B27A-62C783452D41}"/>
              </a:ext>
            </a:extLst>
          </p:cNvPr>
          <p:cNvCxnSpPr/>
          <p:nvPr/>
        </p:nvCxnSpPr>
        <p:spPr>
          <a:xfrm rot="0">
            <a:off x="1162050" y="2009775"/>
            <a:ext cx="0" cy="150859"/>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8" name="Text Placeholder 12">
            <a:extLst>
              <a:ext uri="{BDC644E6-39E0-41EF-8771-0012327222FF}">
                <a16:creationId xmlns:a16="http://schemas.microsoft.com/office/drawing/2010/main" id="{29DC1BC6-0FCB-470B-8409-D0187C2DEE55}"/>
              </a:ext>
            </a:extLst>
          </p:cNvPr>
          <p:cNvSpPr>
            <a:spLocks noGrp="true"/>
          </p:cNvSpPr>
          <p:nvPr>
            <p:ph idx="4" type="body"/>
          </p:nvPr>
        </p:nvSpPr>
        <p:spPr>
          <a:xfrm rot="0">
            <a:off x="1257300" y="1962950"/>
            <a:ext cx="3210363" cy="266928"/>
          </a:xfrm>
        </p:spPr>
        <p:txBody>
          <a:bodyPr anchor="t" rtlCol="0" vert="horz">
            <a:noAutofit/>
          </a:bodyPr>
          <a:lstStyle>
            <a:lvl1pPr lvl="0">
              <a:lnSpc>
                <a:spcPct val="100000"/>
              </a:lnSpc>
              <a:defRPr b="1" dirty="0" lang="en-US" sz="1200">
                <a:solidFill>
                  <a:schemeClr val="accent1"/>
                </a:solidFill>
                <a:latin typeface="+mn-lt"/>
              </a:defRPr>
            </a:lvl1pPr>
            <a:lvl2pPr lvl="1">
              <a:defRPr b="1" dirty="0" lang="en-US" sz="1600">
                <a:solidFill>
                  <a:schemeClr val="accent1"/>
                </a:solidFill>
                <a:latin typeface="+mn-lt"/>
              </a:defRPr>
            </a:lvl2pPr>
            <a:lvl3pPr lvl="2">
              <a:defRPr b="1" dirty="0" lang="en-US" sz="1600">
                <a:solidFill>
                  <a:schemeClr val="accent1"/>
                </a:solidFill>
                <a:latin typeface="+mn-lt"/>
              </a:defRPr>
            </a:lvl3pPr>
            <a:lvl4pPr lvl="3">
              <a:defRPr b="1" dirty="0" lang="en-US" sz="1600">
                <a:solidFill>
                  <a:schemeClr val="accent1"/>
                </a:solidFill>
                <a:latin typeface="+mn-lt"/>
              </a:defRPr>
            </a:lvl4pPr>
            <a:lvl5pPr lvl="4">
              <a:defRPr b="1" dirty="0" lang="en-US" sz="1600">
                <a:solidFill>
                  <a:schemeClr val="accent1"/>
                </a:solidFill>
                <a:latin typeface="+mn-lt"/>
              </a:defRPr>
            </a:lvl5pPr>
          </a:lstStyle>
          <a:p>
            <a:pPr lvl="0"/>
            <a:r>
              <a:rPr dirty="0" lang="en-US"/>
              <a:t>ADD SUBHEADING</a:t>
            </a:r>
            <a:endParaRPr dirty="0" lang="en-US"/>
          </a:p>
        </p:txBody>
      </p:sp>
      <p:sp>
        <p:nvSpPr>
          <p:cNvPr id="9" name="Text Placeholder 4">
            <a:extLst>
              <a:ext uri="{E110964C-A6C1-4F21-A001-EF350DC84B8E}">
                <a16:creationId xmlns:a16="http://schemas.microsoft.com/office/drawing/2010/main" id="{7F8BCA4F-68A4-4BC8-B875-0C0A5A767E2F}"/>
              </a:ext>
            </a:extLst>
          </p:cNvPr>
          <p:cNvSpPr>
            <a:spLocks noGrp="true"/>
          </p:cNvSpPr>
          <p:nvPr>
            <p:ph idx="5" type="body"/>
          </p:nvPr>
        </p:nvSpPr>
        <p:spPr>
          <a:xfrm rot="0">
            <a:off x="1143000" y="2255729"/>
            <a:ext cx="3334140" cy="837095"/>
          </a:xfrm>
        </p:spPr>
        <p:txBody>
          <a:bodyPr anchor="t" bIns="0" lIns="0" rIns="0" rtlCol="0" tIns="0" vert="horz">
            <a:noAutofit/>
          </a:bodyPr>
          <a:lstStyle>
            <a:lvl1pPr indent="-171450" lvl="0" marL="171450">
              <a:lnSpc>
                <a:spcPct val="100000"/>
              </a:lnSpc>
              <a:buFont typeface="Arial"/>
              <a:buChar char="•"/>
              <a:defRPr b="0" dirty="0" lang="en-US" sz="1000">
                <a:latin typeface="+mn-lt"/>
              </a:defRPr>
            </a:lvl1pPr>
            <a:lvl2pPr lvl="1">
              <a:defRPr dirty="0" lang="en-US" sz="1400"/>
            </a:lvl2pPr>
            <a:lvl3pPr lvl="2">
              <a:defRPr dirty="0" lang="en-US" sz="1400"/>
            </a:lvl3pPr>
            <a:lvl4pPr lvl="3">
              <a:defRPr dirty="0" lang="en-US" sz="1400"/>
            </a:lvl4pPr>
            <a:lvl5pPr lvl="4">
              <a:defRPr dirty="0" lang="en-US" sz="1400"/>
            </a:lvl5pPr>
          </a:lstStyle>
          <a:p>
            <a:pPr>
              <a:lnSpc>
                <a:spcPct val="129999"/>
              </a:lnSpc>
            </a:pPr>
            <a:r>
              <a:rPr dirty="0" lang="en-US"/>
              <a:t>Add description</a:t>
            </a:r>
            <a:endParaRPr dirty="0" lang="en-US"/>
          </a:p>
        </p:txBody>
      </p:sp>
      <p:cxnSp>
        <p:nvCxnSpPr>
          <p:cNvPr id="10" name="Straight Connector 16">
            <a:extLst>
              <a:ext uri="{E8A7ACBB-96D8-423E-A40A-8750C6B39387}">
                <a16:creationId xmlns:a16="http://schemas.microsoft.com/office/drawing/2010/main" id="{78439F32-92FC-48EC-ABBD-32DC0980E6CA}"/>
              </a:ext>
            </a:extLst>
          </p:cNvPr>
          <p:cNvCxnSpPr/>
          <p:nvPr/>
        </p:nvCxnSpPr>
        <p:spPr>
          <a:xfrm rot="0">
            <a:off x="1162050" y="3371850"/>
            <a:ext cx="0" cy="150859"/>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1" name="Text Placeholder 12">
            <a:extLst>
              <a:ext uri="{4CD738FB-154F-4D98-A78A-732A5FB2E7FF}">
                <a16:creationId xmlns:a16="http://schemas.microsoft.com/office/drawing/2010/main" id="{7F99C36F-7ACD-4425-A579-4DE540FEF2F4}"/>
              </a:ext>
            </a:extLst>
          </p:cNvPr>
          <p:cNvSpPr>
            <a:spLocks noGrp="true"/>
          </p:cNvSpPr>
          <p:nvPr>
            <p:ph idx="6" type="body"/>
          </p:nvPr>
        </p:nvSpPr>
        <p:spPr>
          <a:xfrm rot="0">
            <a:off x="1257300" y="3319710"/>
            <a:ext cx="3219840" cy="266118"/>
          </a:xfrm>
        </p:spPr>
        <p:txBody>
          <a:bodyPr anchor="t" rtlCol="0" vert="horz">
            <a:noAutofit/>
          </a:bodyPr>
          <a:lstStyle>
            <a:lvl1pPr lvl="0">
              <a:lnSpc>
                <a:spcPct val="100000"/>
              </a:lnSpc>
              <a:defRPr b="1" dirty="0" lang="en-US" sz="1200">
                <a:solidFill>
                  <a:schemeClr val="accent1"/>
                </a:solidFill>
                <a:latin typeface="+mn-lt"/>
              </a:defRPr>
            </a:lvl1pPr>
            <a:lvl2pPr lvl="1">
              <a:defRPr b="1" dirty="0" lang="en-US" sz="1600">
                <a:solidFill>
                  <a:schemeClr val="accent1"/>
                </a:solidFill>
                <a:latin typeface="+mn-lt"/>
              </a:defRPr>
            </a:lvl2pPr>
            <a:lvl3pPr lvl="2">
              <a:defRPr b="1" dirty="0" lang="en-US" sz="1600">
                <a:solidFill>
                  <a:schemeClr val="accent1"/>
                </a:solidFill>
                <a:latin typeface="+mn-lt"/>
              </a:defRPr>
            </a:lvl3pPr>
            <a:lvl4pPr lvl="3">
              <a:defRPr b="1" dirty="0" lang="en-US" sz="1600">
                <a:solidFill>
                  <a:schemeClr val="accent1"/>
                </a:solidFill>
                <a:latin typeface="+mn-lt"/>
              </a:defRPr>
            </a:lvl4pPr>
            <a:lvl5pPr lvl="4">
              <a:defRPr b="1" dirty="0" lang="en-US" sz="1600">
                <a:solidFill>
                  <a:schemeClr val="accent1"/>
                </a:solidFill>
                <a:latin typeface="+mn-lt"/>
              </a:defRPr>
            </a:lvl5pPr>
          </a:lstStyle>
          <a:p>
            <a:pPr lvl="0"/>
            <a:r>
              <a:rPr dirty="0" lang="en-US"/>
              <a:t>ADD SUBHEADING</a:t>
            </a:r>
            <a:endParaRPr dirty="0" lang="en-US"/>
          </a:p>
        </p:txBody>
      </p:sp>
      <p:sp>
        <p:nvSpPr>
          <p:cNvPr id="12" name="Text Placeholder 4">
            <a:extLst>
              <a:ext uri="{7DDF8844-E4FE-4C0D-AB44-F12F4B3C81B5}">
                <a16:creationId xmlns:a16="http://schemas.microsoft.com/office/drawing/2010/main" id="{130F9DA2-7F08-4878-9773-498D9BC0B3E3}"/>
              </a:ext>
            </a:extLst>
          </p:cNvPr>
          <p:cNvSpPr>
            <a:spLocks noGrp="true"/>
          </p:cNvSpPr>
          <p:nvPr>
            <p:ph idx="7" type="body"/>
          </p:nvPr>
        </p:nvSpPr>
        <p:spPr>
          <a:xfrm rot="0">
            <a:off x="1143000" y="3612499"/>
            <a:ext cx="3334140" cy="837095"/>
          </a:xfrm>
        </p:spPr>
        <p:txBody>
          <a:bodyPr anchor="t" bIns="0" lIns="0" rIns="0" rtlCol="0" tIns="0" vert="horz">
            <a:noAutofit/>
          </a:bodyPr>
          <a:lstStyle>
            <a:lvl1pPr indent="-171450" lvl="0" marL="171450">
              <a:lnSpc>
                <a:spcPct val="100000"/>
              </a:lnSpc>
              <a:buFont typeface="Arial"/>
              <a:buChar char="•"/>
              <a:defRPr b="0" dirty="0" lang="en-US" sz="1000">
                <a:latin typeface="+mn-lt"/>
              </a:defRPr>
            </a:lvl1pPr>
            <a:lvl2pPr lvl="1">
              <a:defRPr dirty="0" lang="en-US" sz="1400"/>
            </a:lvl2pPr>
            <a:lvl3pPr lvl="2">
              <a:defRPr dirty="0" lang="en-US" sz="1400"/>
            </a:lvl3pPr>
            <a:lvl4pPr lvl="3">
              <a:defRPr dirty="0" lang="en-US" sz="1400"/>
            </a:lvl4pPr>
            <a:lvl5pPr lvl="4">
              <a:defRPr dirty="0" lang="en-US" sz="1400"/>
            </a:lvl5pPr>
          </a:lstStyle>
          <a:p>
            <a:pPr>
              <a:lnSpc>
                <a:spcPct val="129999"/>
              </a:lnSpc>
            </a:pPr>
            <a:r>
              <a:rPr dirty="0" lang="en-US"/>
              <a:t>Add description</a:t>
            </a:r>
            <a:endParaRPr dirty="0" lang="en-US"/>
          </a:p>
        </p:txBody>
      </p:sp>
      <p:sp>
        <p:nvSpPr>
          <p:cNvPr hidden="false" id="13" name="Date Placeholder 1">
            <a:extLst>
              <a:ext uri="{10374D77-FC09-41ED-9593-818D6C5B3720}">
                <a16:creationId xmlns:a16="http://schemas.microsoft.com/office/drawing/2010/main" id="{578BC181-E1E2-4B77-A33A-ECEC3F9CB562}"/>
              </a:ext>
            </a:extLst>
          </p:cNvPr>
          <p:cNvSpPr>
            <a:spLocks noGrp="true"/>
          </p:cNvSpPr>
          <p:nvPr>
            <p:ph idx="8" sz="half" type="dt"/>
          </p:nvPr>
        </p:nvSpPr>
        <p:spPr>
          <a:xfrm rot="0">
            <a:off x="762000" y="4695033"/>
            <a:ext cx="1639570" cy="285750"/>
          </a:xfrm>
          <a:prstGeom prst="rect">
            <a:avLst/>
          </a:prstGeom>
        </p:spPr>
        <p:txBody>
          <a:bodyPr anchor="ctr" bIns="45720" lIns="91440" rIns="91440" rtlCol="0" tIns="45720" vert="horz"/>
          <a:lstStyle>
            <a:lvl1pPr algn="l" lvl="0">
              <a:defRPr b="0" dirty="0" i="0" lang="en-US" sz="600">
                <a:solidFill>
                  <a:schemeClr val="bg1">
                    <a:lumMod val="50000"/>
                  </a:schemeClr>
                </a:solidFill>
                <a:latin typeface="+mn-lt"/>
              </a:defRPr>
            </a:lvl1pPr>
          </a:lstStyle>
          <a:p>
            <a:pPr/>
            <a:r>
              <a:rPr dirty="0" lang="en-US"/>
              <a:t>Date</a:t>
            </a:r>
            <a:endParaRPr dirty="0" lang="en-US"/>
          </a:p>
        </p:txBody>
      </p:sp>
      <p:sp>
        <p:nvSpPr>
          <p:cNvPr hidden="false" id="14" name="Footer Placeholder 1">
            <a:extLst>
              <a:ext uri="{22B737A6-F2A5-4DB2-BF13-794A81B6C717}">
                <a16:creationId xmlns:a16="http://schemas.microsoft.com/office/drawing/2010/main" id="{AFCC414A-9C25-4F81-B693-B8F422DBFCB2}"/>
              </a:ext>
            </a:extLst>
          </p:cNvPr>
          <p:cNvSpPr>
            <a:spLocks noGrp="true"/>
          </p:cNvSpPr>
          <p:nvPr>
            <p:ph idx="9" sz="quarter" type="ftr"/>
          </p:nvPr>
        </p:nvSpPr>
        <p:spPr>
          <a:xfrm rot="0">
            <a:off x="2495550" y="4686300"/>
            <a:ext cx="5181600" cy="285750"/>
          </a:xfrm>
          <a:prstGeom prst="rect">
            <a:avLst/>
          </a:prstGeom>
        </p:spPr>
        <p:txBody>
          <a:bodyPr anchor="ctr" bIns="45720" lIns="91440" rIns="91440" rtlCol="0" tIns="45720" vert="horz"/>
          <a:lstStyle>
            <a:lvl1pPr algn="ctr" lvl="0">
              <a:defRPr b="0" dirty="0" i="0" lang="en-US" sz="600">
                <a:solidFill>
                  <a:schemeClr val="bg1">
                    <a:lumMod val="50000"/>
                  </a:schemeClr>
                </a:solidFill>
                <a:latin typeface="+mn-lt"/>
              </a:defRPr>
            </a:lvl1pPr>
          </a:lstStyle>
          <a:p>
            <a:pPr/>
            <a:r>
              <a:rPr dirty="0" lang="en-US"/>
              <a:t>Footer</a:t>
            </a:r>
            <a:endParaRPr dirty="0" lang="en-US"/>
          </a:p>
        </p:txBody>
      </p:sp>
    </p:spTree>
    <p:extLst>
      <p:ext uri="{ED734B03-8C2E-4022-96AD-75E3350FE5EE}">
        <p14:creationId xmlns:p14="http://schemas.microsoft.com/office/powerpoint/2010/main" val="1687167446751"/>
      </p:ext>
    </p:extLst>
  </p:cSld>
  <p:clrMapOvr>
    <a:masterClrMapping/>
  </p:clrMapOvr>
</p:sldLayout>
</file>

<file path=ppt/slideLayouts/slideLayout16.xml><?xml version="1.0" encoding="utf-8"?>
<p:sldLayout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preserve="1" type="cust">
  <p:cSld name="The Four L's">
    <p:spTree>
      <p:nvGrpSpPr>
        <p:cNvPr id="1" name=""/>
        <p:cNvGrpSpPr/>
        <p:nvPr/>
      </p:nvGrpSpPr>
      <p:grpSpPr>
        <a:xfrm>
          <a:off x="0" y="0"/>
          <a:ext cx="0" cy="0"/>
          <a:chOff x="0" y="0"/>
          <a:chExt cx="0" cy="0"/>
        </a:xfrm>
      </p:grpSpPr>
      <p:sp>
        <p:nvSpPr>
          <p:cNvPr hidden="false" id="2" name="Picture Placeholder 10">
            <a:extLst>
              <a:ext uri="{15E5C364-95D5-419B-9ECE-8A0ECAB6058A}">
                <a16:creationId xmlns:a16="http://schemas.microsoft.com/office/drawing/2010/main" id="{D1A236AA-1661-4AE7-8B76-9D3C26FF5261}"/>
              </a:ext>
            </a:extLst>
          </p:cNvPr>
          <p:cNvSpPr>
            <a:spLocks noGrp="true"/>
          </p:cNvSpPr>
          <p:nvPr>
            <p:ph type="pic"/>
          </p:nvPr>
        </p:nvSpPr>
        <p:spPr>
          <a:xfrm rot="0">
            <a:off x="3571875" y="1823500"/>
            <a:ext cx="2381255" cy="2749632"/>
          </a:xfrm>
          <a:custGeom>
            <a:avLst/>
            <a:gdLst/>
            <a:ahLst/>
            <a:cxnLst/>
            <a:rect b="b" l="0" r="r" t="0"/>
            <a:pathLst>
              <a:path h="3666177" w="3175007">
                <a:moveTo>
                  <a:pt x="1587504" y="0"/>
                </a:moveTo>
                <a:lnTo>
                  <a:pt x="3175007" y="916544"/>
                </a:lnTo>
                <a:lnTo>
                  <a:pt x="3175007" y="2749633"/>
                </a:lnTo>
                <a:lnTo>
                  <a:pt x="1587504" y="3666177"/>
                </a:lnTo>
                <a:lnTo>
                  <a:pt x="0" y="2749633"/>
                </a:lnTo>
                <a:lnTo>
                  <a:pt x="0" y="916544"/>
                </a:lnTo>
                <a:close/>
              </a:path>
            </a:pathLst>
          </a:custGeom>
          <a:noFill/>
        </p:spPr>
        <p:txBody>
          <a:bodyPr anchor="ctr" rtlCol="0" vert="horz" wrap="square">
            <a:noAutofit/>
          </a:bodyPr>
          <a:lstStyle>
            <a:lvl1pPr algn="ctr" lvl="0">
              <a:defRPr baseline="0" dirty="0" lang="en-US" sz="1200"/>
            </a:lvl1pPr>
          </a:lstStyle>
          <a:p>
            <a:pPr/>
            <a:r>
              <a:rPr dirty="0" lang="en-US"/>
              <a:t>Drag / Drop image</a:t>
            </a:r>
            <a:endParaRPr dirty="0" lang="en-US"/>
          </a:p>
        </p:txBody>
      </p:sp>
      <p:sp>
        <p:nvSpPr>
          <p:cNvPr id="3" name="">
            <a:extLst>
              <a:ext uri="{297D0DA0-D6D6-4907-A9D2-EA09264B58F7}">
                <a16:creationId xmlns:a16="http://schemas.microsoft.com/office/drawing/2010/main" id="{594496F1-19EF-4FE0-B7DD-1C6ABA8FE177}"/>
              </a:ext>
            </a:extLst>
          </p:cNvPr>
          <p:cNvSpPr/>
          <p:nvPr userDrawn="1"/>
        </p:nvSpPr>
        <p:spPr>
          <a:xfrm rot="0">
            <a:off x="3286125" y="1771650"/>
            <a:ext cx="563634" cy="640329"/>
          </a:xfrm>
          <a:custGeom>
            <a:avLst/>
            <a:gdLst/>
            <a:ahLst/>
            <a:cxnLst/>
            <a:rect b="b" l="0" r="r" t="0"/>
            <a:pathLst>
              <a:path h="867773" w="751513">
                <a:moveTo>
                  <a:pt x="375757" y="0"/>
                </a:moveTo>
                <a:lnTo>
                  <a:pt x="751513" y="216943"/>
                </a:lnTo>
                <a:lnTo>
                  <a:pt x="751513" y="650830"/>
                </a:lnTo>
                <a:lnTo>
                  <a:pt x="375757" y="867773"/>
                </a:lnTo>
                <a:lnTo>
                  <a:pt x="0" y="650830"/>
                </a:lnTo>
                <a:lnTo>
                  <a:pt x="0" y="216943"/>
                </a:lnTo>
                <a:close/>
              </a:path>
            </a:pathLst>
          </a:custGeom>
          <a:solidFill>
            <a:schemeClr val="bg1"/>
          </a:solidFill>
          <a:ln w="6350">
            <a:solidFill>
              <a:schemeClr val="tx1">
                <a:alpha val="19999"/>
              </a:schemeClr>
            </a:solidFill>
            <a:miter lim="800000"/>
          </a:ln>
        </p:spPr>
        <p:txBody>
          <a:bodyPr anchor="ctr" lIns="45719" rIns="45719" rtlCol="0" vert="horz"/>
          <a:lstStyle/>
          <a:p>
            <a:pPr/>
            <a:r>
              <a:rPr dirty="0" lang="en-US"/>
              <a:t/>
            </a:r>
            <a:endParaRPr dirty="0" lang="en-US"/>
          </a:p>
        </p:txBody>
      </p:sp>
      <p:sp>
        <p:nvSpPr>
          <p:cNvPr id="4" name="">
            <a:extLst>
              <a:ext uri="{B452A6BC-5A1B-419C-A773-9C01CF58BDCD}">
                <a16:creationId xmlns:a16="http://schemas.microsoft.com/office/drawing/2010/main" id="{72256EED-6685-464B-8747-360C949A42E8}"/>
              </a:ext>
            </a:extLst>
          </p:cNvPr>
          <p:cNvSpPr/>
          <p:nvPr userDrawn="1"/>
        </p:nvSpPr>
        <p:spPr>
          <a:xfrm rot="0">
            <a:off x="3286125" y="4000500"/>
            <a:ext cx="563634" cy="650829"/>
          </a:xfrm>
          <a:custGeom>
            <a:avLst/>
            <a:gdLst/>
            <a:ahLst/>
            <a:cxnLst/>
            <a:rect b="b" l="0" r="r" t="0"/>
            <a:pathLst>
              <a:path h="867773" w="751513">
                <a:moveTo>
                  <a:pt x="375757" y="0"/>
                </a:moveTo>
                <a:lnTo>
                  <a:pt x="751513" y="216943"/>
                </a:lnTo>
                <a:lnTo>
                  <a:pt x="751513" y="650830"/>
                </a:lnTo>
                <a:lnTo>
                  <a:pt x="375757" y="867773"/>
                </a:lnTo>
                <a:lnTo>
                  <a:pt x="0" y="650830"/>
                </a:lnTo>
                <a:lnTo>
                  <a:pt x="0" y="216943"/>
                </a:lnTo>
                <a:close/>
              </a:path>
            </a:pathLst>
          </a:custGeom>
          <a:solidFill>
            <a:schemeClr val="bg1"/>
          </a:solidFill>
          <a:ln w="6350">
            <a:solidFill>
              <a:schemeClr val="tx1">
                <a:alpha val="19999"/>
              </a:schemeClr>
            </a:solidFill>
            <a:miter lim="800000"/>
          </a:ln>
        </p:spPr>
        <p:txBody>
          <a:bodyPr anchor="ctr" lIns="45719" rIns="45719" rtlCol="0" vert="horz"/>
          <a:lstStyle/>
          <a:p>
            <a:pPr/>
            <a:r>
              <a:rPr dirty="0" lang="en-US"/>
              <a:t/>
            </a:r>
            <a:endParaRPr dirty="0" lang="en-US"/>
          </a:p>
        </p:txBody>
      </p:sp>
      <p:sp>
        <p:nvSpPr>
          <p:cNvPr id="5" name="">
            <a:extLst>
              <a:ext uri="{4E8A191E-A597-482F-8D7F-0D20F69723A3}">
                <a16:creationId xmlns:a16="http://schemas.microsoft.com/office/drawing/2010/main" id="{204BC5F0-5C69-4B68-932A-EA418395B6BF}"/>
              </a:ext>
            </a:extLst>
          </p:cNvPr>
          <p:cNvSpPr/>
          <p:nvPr userDrawn="1"/>
        </p:nvSpPr>
        <p:spPr>
          <a:xfrm rot="0">
            <a:off x="5667374" y="1771650"/>
            <a:ext cx="563634" cy="640329"/>
          </a:xfrm>
          <a:custGeom>
            <a:avLst/>
            <a:gdLst/>
            <a:ahLst/>
            <a:cxnLst/>
            <a:rect b="b" l="0" r="r" t="0"/>
            <a:pathLst>
              <a:path h="867773" w="751513">
                <a:moveTo>
                  <a:pt x="375757" y="0"/>
                </a:moveTo>
                <a:lnTo>
                  <a:pt x="751513" y="216943"/>
                </a:lnTo>
                <a:lnTo>
                  <a:pt x="751513" y="650830"/>
                </a:lnTo>
                <a:lnTo>
                  <a:pt x="375757" y="867773"/>
                </a:lnTo>
                <a:lnTo>
                  <a:pt x="0" y="650830"/>
                </a:lnTo>
                <a:lnTo>
                  <a:pt x="0" y="216943"/>
                </a:lnTo>
                <a:close/>
              </a:path>
            </a:pathLst>
          </a:custGeom>
          <a:solidFill>
            <a:schemeClr val="bg1"/>
          </a:solidFill>
          <a:ln w="6350">
            <a:solidFill>
              <a:schemeClr val="tx1">
                <a:alpha val="19999"/>
              </a:schemeClr>
            </a:solidFill>
            <a:miter lim="800000"/>
          </a:ln>
        </p:spPr>
        <p:txBody>
          <a:bodyPr anchor="ctr" lIns="45719" rIns="45719" rtlCol="0" vert="horz"/>
          <a:lstStyle/>
          <a:p>
            <a:pPr/>
            <a:r>
              <a:rPr dirty="0" lang="en-US"/>
              <a:t/>
            </a:r>
            <a:endParaRPr dirty="0" lang="en-US"/>
          </a:p>
        </p:txBody>
      </p:sp>
      <p:sp>
        <p:nvSpPr>
          <p:cNvPr id="6" name="">
            <a:extLst>
              <a:ext uri="{35ADC3B2-486E-41AA-91D0-665757928064}">
                <a16:creationId xmlns:a16="http://schemas.microsoft.com/office/drawing/2010/main" id="{534B4BB2-438E-40A4-8BEF-AA464D671611}"/>
              </a:ext>
            </a:extLst>
          </p:cNvPr>
          <p:cNvSpPr/>
          <p:nvPr userDrawn="1"/>
        </p:nvSpPr>
        <p:spPr>
          <a:xfrm rot="0">
            <a:off x="5667374" y="4000500"/>
            <a:ext cx="563634" cy="650829"/>
          </a:xfrm>
          <a:custGeom>
            <a:avLst/>
            <a:gdLst/>
            <a:ahLst/>
            <a:cxnLst/>
            <a:rect b="b" l="0" r="r" t="0"/>
            <a:pathLst>
              <a:path h="867773" w="751513">
                <a:moveTo>
                  <a:pt x="375757" y="0"/>
                </a:moveTo>
                <a:lnTo>
                  <a:pt x="751513" y="216943"/>
                </a:lnTo>
                <a:lnTo>
                  <a:pt x="751513" y="650830"/>
                </a:lnTo>
                <a:lnTo>
                  <a:pt x="375757" y="867773"/>
                </a:lnTo>
                <a:lnTo>
                  <a:pt x="0" y="650830"/>
                </a:lnTo>
                <a:lnTo>
                  <a:pt x="0" y="216943"/>
                </a:lnTo>
                <a:close/>
              </a:path>
            </a:pathLst>
          </a:custGeom>
          <a:solidFill>
            <a:schemeClr val="bg1"/>
          </a:solidFill>
          <a:ln w="6350">
            <a:solidFill>
              <a:schemeClr val="tx1">
                <a:alpha val="19999"/>
              </a:schemeClr>
            </a:solidFill>
            <a:miter lim="800000"/>
          </a:ln>
        </p:spPr>
        <p:txBody>
          <a:bodyPr anchor="ctr" lIns="45719" rIns="45719" rtlCol="0" vert="horz"/>
          <a:lstStyle/>
          <a:p>
            <a:pPr/>
            <a:r>
              <a:rPr dirty="0" lang="en-US"/>
              <a:t/>
            </a:r>
            <a:endParaRPr dirty="0" lang="en-US"/>
          </a:p>
        </p:txBody>
      </p:sp>
      <p:sp>
        <p:nvSpPr>
          <p:cNvPr id="7" name="Slide Number Placeholder 2">
            <a:extLst>
              <a:ext uri="{2D6020FA-64B0-4B1F-8FF7-F9F6492DCEBC}">
                <a16:creationId xmlns:a16="http://schemas.microsoft.com/office/drawing/2010/main" id="{43E0984E-8A3F-4F6F-806D-CC4C6FA70ED2}"/>
              </a:ext>
            </a:extLst>
          </p:cNvPr>
          <p:cNvSpPr>
            <a:spLocks noGrp="true"/>
          </p:cNvSpPr>
          <p:nvPr>
            <p:ph idx="1" sz="quarter" type="sldNum"/>
          </p:nvPr>
        </p:nvSpPr>
        <p:spPr/>
        <p:txBody>
          <a:bodyPr rtlCol="0"/>
          <a:lstStyle/>
          <a:p>
            <a:pPr/>
            <a:fld id="{97B23EF9-7AB9-4071-BCC4-DFB644A2EE99}" type="slidenum"/>
            <a:endParaRPr dirty="0" lang="en-US"/>
          </a:p>
        </p:txBody>
      </p:sp>
      <p:sp>
        <p:nvSpPr>
          <p:cNvPr hidden="false" id="8" name="Title 3">
            <a:extLst>
              <a:ext uri="{348D30D7-B0A6-4C40-BA45-71CCEA355DEF}">
                <a16:creationId xmlns:a16="http://schemas.microsoft.com/office/drawing/2010/main" id="{82870185-F1E6-4E55-A0BE-EDE32B6E833E}"/>
              </a:ext>
            </a:extLst>
          </p:cNvPr>
          <p:cNvSpPr>
            <a:spLocks noGrp="true"/>
          </p:cNvSpPr>
          <p:nvPr>
            <p:ph idx="2" type="title"/>
          </p:nvPr>
        </p:nvSpPr>
        <p:spPr>
          <a:xfrm rot="0">
            <a:off x="1143000" y="762000"/>
            <a:ext cx="3333750" cy="857411"/>
          </a:xfrm>
        </p:spPr>
        <p:txBody>
          <a:bodyPr anchor="t" rtlCol="0" vert="horz"/>
          <a:lstStyle>
            <a:lvl1pPr lvl="0">
              <a:lnSpc>
                <a:spcPct val="100000"/>
              </a:lnSpc>
              <a:defRPr b="1" dirty="0" lang="en-US" sz="2800">
                <a:latin typeface="+mj-lt"/>
              </a:defRPr>
            </a:lvl1pPr>
          </a:lstStyle>
          <a:p>
            <a:pPr/>
            <a:r>
              <a:rPr dirty="0" lang="en-US"/>
              <a:t>ADD TITLE</a:t>
            </a:r>
            <a:endParaRPr dirty="0" lang="en-US"/>
          </a:p>
        </p:txBody>
      </p:sp>
      <p:sp>
        <p:nvSpPr>
          <p:cNvPr id="9" name="Shape 22">
            <a:extLst>
              <a:ext uri="{B0F9BBAF-134C-4DBE-854B-BE57C3CF50B5}">
                <a16:creationId xmlns:a16="http://schemas.microsoft.com/office/drawing/2010/main" id="{F6B9C5E5-F8F3-40DD-B2CF-C392E88392E5}"/>
              </a:ext>
            </a:extLst>
          </p:cNvPr>
          <p:cNvSpPr/>
          <p:nvPr userDrawn="1"/>
        </p:nvSpPr>
        <p:spPr>
          <a:xfrm rot="0">
            <a:off x="570882" y="4502988"/>
            <a:ext cx="266067" cy="307228"/>
          </a:xfrm>
          <a:custGeom>
            <a:avLst/>
            <a:gdLst/>
            <a:ahLst/>
            <a:cxnLst/>
            <a:rect b="b" l="0" r="r" t="0"/>
            <a:pathLst>
              <a:path h="409638" w="354756">
                <a:moveTo>
                  <a:pt x="177378" y="0"/>
                </a:moveTo>
                <a:lnTo>
                  <a:pt x="354756" y="102410"/>
                </a:lnTo>
                <a:lnTo>
                  <a:pt x="354756" y="307229"/>
                </a:lnTo>
                <a:lnTo>
                  <a:pt x="177378" y="409638"/>
                </a:lnTo>
                <a:lnTo>
                  <a:pt x="0" y="307229"/>
                </a:lnTo>
                <a:lnTo>
                  <a:pt x="0" y="102410"/>
                </a:lnTo>
                <a:close/>
              </a:path>
            </a:pathLst>
          </a:custGeom>
          <a:noFill/>
          <a:ln w="6350">
            <a:solidFill>
              <a:schemeClr val="tx1">
                <a:alpha val="14999"/>
              </a:schemeClr>
            </a:solidFill>
            <a:miter lim="800000"/>
          </a:ln>
        </p:spPr>
        <p:txBody>
          <a:bodyPr anchor="ctr" lIns="45719" rIns="45719" rtlCol="0" vert="horz"/>
          <a:lstStyle/>
          <a:p>
            <a:pPr/>
            <a:r>
              <a:rPr dirty="0" lang="en-US"/>
              <a:t/>
            </a:r>
            <a:endParaRPr dirty="0" lang="en-US"/>
          </a:p>
        </p:txBody>
      </p:sp>
      <p:sp>
        <p:nvSpPr>
          <p:cNvPr id="10" name="Text Placeholder 12">
            <a:extLst>
              <a:ext uri="{2D5C36A1-58EE-495C-8065-88B654842B3D}">
                <a16:creationId xmlns:a16="http://schemas.microsoft.com/office/drawing/2010/main" id="{7350E9F2-7ED8-4E69-9FC1-4D69006E08BD}"/>
              </a:ext>
            </a:extLst>
          </p:cNvPr>
          <p:cNvSpPr>
            <a:spLocks noGrp="true"/>
          </p:cNvSpPr>
          <p:nvPr>
            <p:ph idx="3" type="body"/>
          </p:nvPr>
        </p:nvSpPr>
        <p:spPr>
          <a:xfrm rot="0">
            <a:off x="6543674" y="1905000"/>
            <a:ext cx="1604353" cy="253917"/>
          </a:xfrm>
        </p:spPr>
        <p:txBody>
          <a:bodyPr anchor="b" rtlCol="0" vert="horz">
            <a:noAutofit/>
          </a:bodyPr>
          <a:lstStyle>
            <a:lvl1pPr algn="l" indent="0" lvl="0" marL="0" marR="0" rtl="false">
              <a:lnSpc>
                <a:spcPct val="100000"/>
              </a:lnSpc>
              <a:spcBef>
                <a:spcPts val="1000"/>
              </a:spcBef>
              <a:spcAft>
                <a:spcPts val="0"/>
              </a:spcAft>
              <a:buFont typeface="Arial"/>
              <a:buNone/>
              <a:defRPr dirty="0" lang="en-US" sz="1400">
                <a:solidFill>
                  <a:schemeClr val="accent1"/>
                </a:solidFill>
                <a:latin typeface="Open Sans-demi_bold"/>
              </a:defRPr>
            </a:lvl1pPr>
            <a:lvl2pPr lvl="1">
              <a:defRPr b="1" dirty="0" lang="en-US" sz="1600">
                <a:solidFill>
                  <a:schemeClr val="accent1"/>
                </a:solidFill>
                <a:latin typeface="+mn-lt"/>
              </a:defRPr>
            </a:lvl2pPr>
            <a:lvl3pPr lvl="2">
              <a:defRPr b="1" dirty="0" lang="en-US" sz="1600">
                <a:solidFill>
                  <a:schemeClr val="accent1"/>
                </a:solidFill>
                <a:latin typeface="+mn-lt"/>
              </a:defRPr>
            </a:lvl3pPr>
            <a:lvl4pPr lvl="3">
              <a:defRPr b="1" dirty="0" lang="en-US" sz="1600">
                <a:solidFill>
                  <a:schemeClr val="accent1"/>
                </a:solidFill>
                <a:latin typeface="+mn-lt"/>
              </a:defRPr>
            </a:lvl4pPr>
            <a:lvl5pPr lvl="4">
              <a:defRPr b="1" dirty="0" lang="en-US" sz="1600">
                <a:solidFill>
                  <a:schemeClr val="accent1"/>
                </a:solidFill>
                <a:latin typeface="+mn-lt"/>
              </a:defRPr>
            </a:lvl5pPr>
          </a:lstStyle>
          <a:p>
            <a:pPr algn="l" indent="0" lvl="0" marL="0" marR="0" rtl="false">
              <a:lnSpc>
                <a:spcPct val="150000"/>
              </a:lnSpc>
              <a:spcBef>
                <a:spcPts val="1000"/>
              </a:spcBef>
              <a:spcAft>
                <a:spcPts val="0"/>
              </a:spcAft>
              <a:buFont typeface="Arial"/>
              <a:buNone/>
            </a:pPr>
            <a:r>
              <a:rPr dirty="0" lang="en-US"/>
              <a:t>ADD SUBHEADING</a:t>
            </a:r>
          </a:p>
          <a:p>
            <a:pPr lvl="0"/>
            <a:r>
              <a:rPr dirty="0" lang="en-US"/>
              <a:t/>
            </a:r>
            <a:endParaRPr dirty="0" lang="en-US"/>
          </a:p>
        </p:txBody>
      </p:sp>
      <p:sp>
        <p:nvSpPr>
          <p:cNvPr id="11" name="Text Placeholder 4">
            <a:extLst>
              <a:ext uri="{22F2F289-C731-4329-9D7C-F5EBC131F682}">
                <a16:creationId xmlns:a16="http://schemas.microsoft.com/office/drawing/2010/main" id="{9E04CB93-8DE0-4933-9B5B-7981C761C236}"/>
              </a:ext>
            </a:extLst>
          </p:cNvPr>
          <p:cNvSpPr>
            <a:spLocks noGrp="true"/>
          </p:cNvSpPr>
          <p:nvPr>
            <p:ph idx="4" type="body"/>
          </p:nvPr>
        </p:nvSpPr>
        <p:spPr>
          <a:xfrm rot="0">
            <a:off x="6543674" y="2295525"/>
            <a:ext cx="1604353" cy="816168"/>
          </a:xfrm>
        </p:spPr>
        <p:txBody>
          <a:bodyPr anchor="t" bIns="0" lIns="0" rIns="0" rtlCol="0" tIns="0" vert="horz">
            <a:noAutofit/>
          </a:bodyPr>
          <a:lstStyle>
            <a:lvl1pPr indent="-171450" lvl="0" marL="171450">
              <a:lnSpc>
                <a:spcPct val="100000"/>
              </a:lnSpc>
              <a:buFont typeface="Arial"/>
              <a:buChar char="•"/>
              <a:defRPr b="0" dirty="0" lang="en-US" sz="1100">
                <a:latin typeface="+mn-lt"/>
              </a:defRPr>
            </a:lvl1pPr>
            <a:lvl2pPr lvl="1">
              <a:defRPr dirty="0" lang="en-US" sz="1400"/>
            </a:lvl2pPr>
            <a:lvl3pPr lvl="2">
              <a:defRPr dirty="0" lang="en-US" sz="1400"/>
            </a:lvl3pPr>
            <a:lvl4pPr lvl="3">
              <a:defRPr dirty="0" lang="en-US" sz="1400"/>
            </a:lvl4pPr>
            <a:lvl5pPr lvl="4">
              <a:defRPr dirty="0" lang="en-US" sz="1400"/>
            </a:lvl5pPr>
          </a:lstStyle>
          <a:p>
            <a:pPr indent="-171450" marL="171450">
              <a:lnSpc>
                <a:spcPct val="100000"/>
              </a:lnSpc>
              <a:buFont typeface="Arial"/>
              <a:buChar char="•"/>
            </a:pPr>
            <a:r>
              <a:rPr dirty="0" lang="en-US"/>
              <a:t>Add description</a:t>
            </a:r>
            <a:endParaRPr dirty="0" lang="en-US"/>
          </a:p>
        </p:txBody>
      </p:sp>
      <p:sp>
        <p:nvSpPr>
          <p:cNvPr id="12" name="Text Placeholder 12">
            <a:extLst>
              <a:ext uri="{62DFB006-B16A-41F6-8B98-AC6222C7D6B2}">
                <a16:creationId xmlns:a16="http://schemas.microsoft.com/office/drawing/2010/main" id="{70514494-1219-4747-962A-2F9BD6030112}"/>
              </a:ext>
            </a:extLst>
          </p:cNvPr>
          <p:cNvSpPr>
            <a:spLocks noGrp="true"/>
          </p:cNvSpPr>
          <p:nvPr>
            <p:ph idx="5" type="body"/>
          </p:nvPr>
        </p:nvSpPr>
        <p:spPr>
          <a:xfrm rot="0">
            <a:off x="6543674" y="3495675"/>
            <a:ext cx="1604353" cy="253917"/>
          </a:xfrm>
        </p:spPr>
        <p:txBody>
          <a:bodyPr anchor="b" rtlCol="0" vert="horz">
            <a:noAutofit/>
          </a:bodyPr>
          <a:lstStyle>
            <a:lvl1pPr lvl="0">
              <a:lnSpc>
                <a:spcPct val="100000"/>
              </a:lnSpc>
              <a:defRPr dirty="0" lang="en-US" sz="1400">
                <a:solidFill>
                  <a:schemeClr val="accent1"/>
                </a:solidFill>
                <a:latin typeface="Open Sans-demi_bold"/>
              </a:defRPr>
            </a:lvl1pPr>
            <a:lvl2pPr lvl="1">
              <a:defRPr b="1" dirty="0" lang="en-US" sz="1600">
                <a:solidFill>
                  <a:schemeClr val="accent1"/>
                </a:solidFill>
                <a:latin typeface="+mn-lt"/>
              </a:defRPr>
            </a:lvl2pPr>
            <a:lvl3pPr lvl="2">
              <a:defRPr b="1" dirty="0" lang="en-US" sz="1600">
                <a:solidFill>
                  <a:schemeClr val="accent1"/>
                </a:solidFill>
                <a:latin typeface="+mn-lt"/>
              </a:defRPr>
            </a:lvl3pPr>
            <a:lvl4pPr lvl="3">
              <a:defRPr b="1" dirty="0" lang="en-US" sz="1600">
                <a:solidFill>
                  <a:schemeClr val="accent1"/>
                </a:solidFill>
                <a:latin typeface="+mn-lt"/>
              </a:defRPr>
            </a:lvl4pPr>
            <a:lvl5pPr lvl="4">
              <a:defRPr b="1" dirty="0" lang="en-US" sz="1600">
                <a:solidFill>
                  <a:schemeClr val="accent1"/>
                </a:solidFill>
                <a:latin typeface="+mn-lt"/>
              </a:defRPr>
            </a:lvl5pPr>
          </a:lstStyle>
          <a:p>
            <a:pPr lvl="0"/>
            <a:r>
              <a:rPr dirty="0" lang="en-US"/>
              <a:t>ADD SUBHEADING</a:t>
            </a:r>
            <a:endParaRPr dirty="0" lang="en-US"/>
          </a:p>
        </p:txBody>
      </p:sp>
      <p:sp>
        <p:nvSpPr>
          <p:cNvPr id="13" name="Text Placeholder 4">
            <a:extLst>
              <a:ext uri="{DEDEE0E9-9CEC-479F-AF76-274FD64B9FCD}">
                <a16:creationId xmlns:a16="http://schemas.microsoft.com/office/drawing/2010/main" id="{97A7199C-060F-4537-8BF2-DA45559C947E}"/>
              </a:ext>
            </a:extLst>
          </p:cNvPr>
          <p:cNvSpPr>
            <a:spLocks noGrp="true"/>
          </p:cNvSpPr>
          <p:nvPr>
            <p:ph idx="6" type="body"/>
          </p:nvPr>
        </p:nvSpPr>
        <p:spPr>
          <a:xfrm rot="0">
            <a:off x="6543674" y="3886200"/>
            <a:ext cx="1604353" cy="957586"/>
          </a:xfrm>
        </p:spPr>
        <p:txBody>
          <a:bodyPr anchor="t" bIns="0" lIns="0" rIns="0" rtlCol="0" tIns="0" vert="horz">
            <a:noAutofit/>
          </a:bodyPr>
          <a:lstStyle>
            <a:lvl1pPr indent="-171450" lvl="0" marL="171450">
              <a:lnSpc>
                <a:spcPct val="100000"/>
              </a:lnSpc>
              <a:buFont typeface="Arial"/>
              <a:buChar char="•"/>
              <a:defRPr b="0" dirty="0" lang="en-US" sz="1100">
                <a:latin typeface="+mn-lt"/>
              </a:defRPr>
            </a:lvl1pPr>
            <a:lvl2pPr lvl="1">
              <a:defRPr dirty="0" lang="en-US" sz="1400"/>
            </a:lvl2pPr>
            <a:lvl3pPr lvl="2">
              <a:defRPr dirty="0" lang="en-US" sz="1400"/>
            </a:lvl3pPr>
            <a:lvl4pPr lvl="3">
              <a:defRPr dirty="0" lang="en-US" sz="1400"/>
            </a:lvl4pPr>
            <a:lvl5pPr lvl="4">
              <a:defRPr dirty="0" lang="en-US" sz="1400"/>
            </a:lvl5pPr>
          </a:lstStyle>
          <a:p>
            <a:pPr indent="-171450" marL="171450">
              <a:lnSpc>
                <a:spcPct val="100000"/>
              </a:lnSpc>
              <a:buFont typeface="Arial"/>
              <a:buChar char="•"/>
            </a:pPr>
            <a:r>
              <a:rPr dirty="0" lang="en-US"/>
              <a:t>Add description</a:t>
            </a:r>
            <a:endParaRPr dirty="0" lang="en-US"/>
          </a:p>
        </p:txBody>
      </p:sp>
      <p:sp>
        <p:nvSpPr>
          <p:cNvPr id="14" name="Text Placeholder 12">
            <a:extLst>
              <a:ext uri="{B8A783B3-1C08-4CF7-9B3B-F9D0B70E7CD0}">
                <a16:creationId xmlns:a16="http://schemas.microsoft.com/office/drawing/2010/main" id="{5AE2D985-2CF8-45D4-BFD6-D765F154A649}"/>
              </a:ext>
            </a:extLst>
          </p:cNvPr>
          <p:cNvSpPr>
            <a:spLocks noGrp="true"/>
          </p:cNvSpPr>
          <p:nvPr>
            <p:ph idx="7" type="body"/>
          </p:nvPr>
        </p:nvSpPr>
        <p:spPr>
          <a:xfrm rot="0">
            <a:off x="1143000" y="1905000"/>
            <a:ext cx="1598304" cy="253917"/>
          </a:xfrm>
        </p:spPr>
        <p:txBody>
          <a:bodyPr anchor="b" rtlCol="0" vert="horz">
            <a:noAutofit/>
          </a:bodyPr>
          <a:lstStyle>
            <a:lvl1pPr lvl="0">
              <a:lnSpc>
                <a:spcPct val="100000"/>
              </a:lnSpc>
              <a:defRPr dirty="0" lang="en-US" sz="1400">
                <a:solidFill>
                  <a:schemeClr val="accent1"/>
                </a:solidFill>
                <a:latin typeface="Open Sans-demi_bold"/>
              </a:defRPr>
            </a:lvl1pPr>
            <a:lvl2pPr lvl="1">
              <a:defRPr b="1" dirty="0" lang="en-US" sz="1600">
                <a:solidFill>
                  <a:schemeClr val="accent1"/>
                </a:solidFill>
                <a:latin typeface="+mn-lt"/>
              </a:defRPr>
            </a:lvl2pPr>
            <a:lvl3pPr lvl="2">
              <a:defRPr b="1" dirty="0" lang="en-US" sz="1600">
                <a:solidFill>
                  <a:schemeClr val="accent1"/>
                </a:solidFill>
                <a:latin typeface="+mn-lt"/>
              </a:defRPr>
            </a:lvl3pPr>
            <a:lvl4pPr lvl="3">
              <a:defRPr b="1" dirty="0" lang="en-US" sz="1600">
                <a:solidFill>
                  <a:schemeClr val="accent1"/>
                </a:solidFill>
                <a:latin typeface="+mn-lt"/>
              </a:defRPr>
            </a:lvl4pPr>
            <a:lvl5pPr lvl="4">
              <a:defRPr b="1" dirty="0" lang="en-US" sz="1600">
                <a:solidFill>
                  <a:schemeClr val="accent1"/>
                </a:solidFill>
                <a:latin typeface="+mn-lt"/>
              </a:defRPr>
            </a:lvl5pPr>
          </a:lstStyle>
          <a:p>
            <a:pPr lvl="0"/>
            <a:r>
              <a:rPr dirty="0" lang="en-US"/>
              <a:t>ADD SUBHEADING</a:t>
            </a:r>
            <a:endParaRPr dirty="0" lang="en-US"/>
          </a:p>
        </p:txBody>
      </p:sp>
      <p:sp>
        <p:nvSpPr>
          <p:cNvPr id="15" name="Text Placeholder 4">
            <a:extLst>
              <a:ext uri="{34FC8D91-4EC3-4D25-A912-59CC0CA1149C}">
                <a16:creationId xmlns:a16="http://schemas.microsoft.com/office/drawing/2010/main" id="{C9B772D0-CF28-4283-957E-6F3DDB2A8ED9}"/>
              </a:ext>
            </a:extLst>
          </p:cNvPr>
          <p:cNvSpPr>
            <a:spLocks noGrp="true"/>
          </p:cNvSpPr>
          <p:nvPr>
            <p:ph idx="8" type="body"/>
          </p:nvPr>
        </p:nvSpPr>
        <p:spPr>
          <a:xfrm rot="0">
            <a:off x="1143000" y="2295525"/>
            <a:ext cx="1598304" cy="816168"/>
          </a:xfrm>
        </p:spPr>
        <p:txBody>
          <a:bodyPr anchor="t" bIns="0" lIns="0" rIns="0" rtlCol="0" tIns="0" vert="horz">
            <a:noAutofit/>
          </a:bodyPr>
          <a:lstStyle>
            <a:lvl1pPr indent="-171450" lvl="0" marL="171450">
              <a:lnSpc>
                <a:spcPct val="100000"/>
              </a:lnSpc>
              <a:buFont typeface="Arial"/>
              <a:buChar char="•"/>
              <a:defRPr b="0" dirty="0" lang="en-US" sz="1100">
                <a:latin typeface="+mn-lt"/>
              </a:defRPr>
            </a:lvl1pPr>
            <a:lvl2pPr lvl="1">
              <a:defRPr dirty="0" lang="en-US" sz="1400"/>
            </a:lvl2pPr>
            <a:lvl3pPr lvl="2">
              <a:defRPr dirty="0" lang="en-US" sz="1400"/>
            </a:lvl3pPr>
            <a:lvl4pPr lvl="3">
              <a:defRPr dirty="0" lang="en-US" sz="1400"/>
            </a:lvl4pPr>
            <a:lvl5pPr lvl="4">
              <a:defRPr dirty="0" lang="en-US" sz="1400"/>
            </a:lvl5pPr>
          </a:lstStyle>
          <a:p>
            <a:pPr indent="-171450" marL="171450">
              <a:lnSpc>
                <a:spcPct val="100000"/>
              </a:lnSpc>
              <a:buFont typeface="Arial"/>
              <a:buChar char="•"/>
            </a:pPr>
            <a:r>
              <a:rPr dirty="0" lang="en-US"/>
              <a:t>Add description</a:t>
            </a:r>
            <a:endParaRPr dirty="0" lang="en-US"/>
          </a:p>
        </p:txBody>
      </p:sp>
      <p:sp>
        <p:nvSpPr>
          <p:cNvPr id="16" name="Text Placeholder 12">
            <a:extLst>
              <a:ext uri="{B26D5668-03F5-4D05-9144-282D694CAE8C}">
                <a16:creationId xmlns:a16="http://schemas.microsoft.com/office/drawing/2010/main" id="{B737C4FA-92A0-4043-80F4-40E377CEFF8F}"/>
              </a:ext>
            </a:extLst>
          </p:cNvPr>
          <p:cNvSpPr>
            <a:spLocks noGrp="true"/>
          </p:cNvSpPr>
          <p:nvPr>
            <p:ph idx="9" type="body"/>
          </p:nvPr>
        </p:nvSpPr>
        <p:spPr>
          <a:xfrm rot="0">
            <a:off x="1143000" y="3495675"/>
            <a:ext cx="1598304" cy="253917"/>
          </a:xfrm>
        </p:spPr>
        <p:txBody>
          <a:bodyPr anchor="b" rtlCol="0" vert="horz">
            <a:noAutofit/>
          </a:bodyPr>
          <a:lstStyle>
            <a:lvl1pPr lvl="0">
              <a:lnSpc>
                <a:spcPct val="100000"/>
              </a:lnSpc>
              <a:defRPr dirty="0" lang="en-US" sz="1400">
                <a:solidFill>
                  <a:schemeClr val="accent1"/>
                </a:solidFill>
                <a:latin typeface="Open Sans-demi_bold"/>
              </a:defRPr>
            </a:lvl1pPr>
            <a:lvl2pPr lvl="1">
              <a:defRPr b="1" dirty="0" lang="en-US" sz="1600">
                <a:solidFill>
                  <a:schemeClr val="accent1"/>
                </a:solidFill>
                <a:latin typeface="+mn-lt"/>
              </a:defRPr>
            </a:lvl2pPr>
            <a:lvl3pPr lvl="2">
              <a:defRPr b="1" dirty="0" lang="en-US" sz="1600">
                <a:solidFill>
                  <a:schemeClr val="accent1"/>
                </a:solidFill>
                <a:latin typeface="+mn-lt"/>
              </a:defRPr>
            </a:lvl3pPr>
            <a:lvl4pPr lvl="3">
              <a:defRPr b="1" dirty="0" lang="en-US" sz="1600">
                <a:solidFill>
                  <a:schemeClr val="accent1"/>
                </a:solidFill>
                <a:latin typeface="+mn-lt"/>
              </a:defRPr>
            </a:lvl4pPr>
            <a:lvl5pPr lvl="4">
              <a:defRPr b="1" dirty="0" lang="en-US" sz="1600">
                <a:solidFill>
                  <a:schemeClr val="accent1"/>
                </a:solidFill>
                <a:latin typeface="+mn-lt"/>
              </a:defRPr>
            </a:lvl5pPr>
          </a:lstStyle>
          <a:p>
            <a:pPr lvl="0"/>
            <a:r>
              <a:rPr dirty="0" lang="en-US"/>
              <a:t>ADD SUBHEADING</a:t>
            </a:r>
            <a:endParaRPr dirty="0" lang="en-US"/>
          </a:p>
        </p:txBody>
      </p:sp>
      <p:sp>
        <p:nvSpPr>
          <p:cNvPr id="17" name="Text Placeholder 4">
            <a:extLst>
              <a:ext uri="{9E3F249E-A89C-42F9-9FAA-F5FEC5CAB659}">
                <a16:creationId xmlns:a16="http://schemas.microsoft.com/office/drawing/2010/main" id="{5185147E-F8AD-45D2-8D9B-7ECCCC160E82}"/>
              </a:ext>
            </a:extLst>
          </p:cNvPr>
          <p:cNvSpPr>
            <a:spLocks noGrp="true"/>
          </p:cNvSpPr>
          <p:nvPr>
            <p:ph idx="10" type="body"/>
          </p:nvPr>
        </p:nvSpPr>
        <p:spPr>
          <a:xfrm rot="0">
            <a:off x="1143000" y="3886200"/>
            <a:ext cx="1598304" cy="988485"/>
          </a:xfrm>
        </p:spPr>
        <p:txBody>
          <a:bodyPr anchor="t" bIns="0" lIns="0" rIns="0" rtlCol="0" tIns="0" vert="horz">
            <a:noAutofit/>
          </a:bodyPr>
          <a:lstStyle>
            <a:lvl1pPr indent="-171450" lvl="0" marL="171450">
              <a:lnSpc>
                <a:spcPct val="100000"/>
              </a:lnSpc>
              <a:buFont typeface="Arial"/>
              <a:buChar char="•"/>
              <a:defRPr b="0" dirty="0" lang="en-US" sz="1100">
                <a:latin typeface="+mn-lt"/>
              </a:defRPr>
            </a:lvl1pPr>
            <a:lvl2pPr lvl="1">
              <a:defRPr dirty="0" lang="en-US" sz="1400"/>
            </a:lvl2pPr>
            <a:lvl3pPr lvl="2">
              <a:defRPr dirty="0" lang="en-US" sz="1400"/>
            </a:lvl3pPr>
            <a:lvl4pPr lvl="3">
              <a:defRPr dirty="0" lang="en-US" sz="1400"/>
            </a:lvl4pPr>
            <a:lvl5pPr lvl="4">
              <a:defRPr dirty="0" lang="en-US" sz="1400"/>
            </a:lvl5pPr>
          </a:lstStyle>
          <a:p>
            <a:pPr indent="-171450" marL="171450">
              <a:lnSpc>
                <a:spcPct val="100000"/>
              </a:lnSpc>
              <a:buFont typeface="Arial"/>
              <a:buChar char="•"/>
            </a:pPr>
            <a:r>
              <a:rPr dirty="0" lang="en-US"/>
              <a:t>Add description</a:t>
            </a:r>
            <a:endParaRPr dirty="0" lang="en-US"/>
          </a:p>
        </p:txBody>
      </p:sp>
      <p:sp>
        <p:nvSpPr>
          <p:cNvPr id="18" name="Picture Placeholder 13">
            <a:extLst>
              <a:ext uri="{DC68D75F-4353-43B3-AD16-AC3935050527}">
                <a16:creationId xmlns:a16="http://schemas.microsoft.com/office/drawing/2010/main" id="{7486C398-BE17-4F15-9976-18064D92537D}"/>
              </a:ext>
            </a:extLst>
          </p:cNvPr>
          <p:cNvSpPr>
            <a:spLocks noChangeAspect="true" noGrp="true"/>
          </p:cNvSpPr>
          <p:nvPr>
            <p:ph idx="11" type="pic"/>
          </p:nvPr>
        </p:nvSpPr>
        <p:spPr>
          <a:xfrm rot="0">
            <a:off x="5829300" y="1981200"/>
            <a:ext cx="247650" cy="218283"/>
          </a:xfrm>
        </p:spPr>
        <p:txBody>
          <a:bodyPr anchor="ctr" rtlCol="0" vert="horz">
            <a:normAutofit/>
          </a:bodyPr>
          <a:lstStyle>
            <a:lvl1pPr algn="ctr" lvl="0">
              <a:defRPr dirty="0" lang="en-US" sz="1100"/>
            </a:lvl1pPr>
          </a:lstStyle>
          <a:p>
            <a:pPr/>
            <a:r>
              <a:rPr dirty="0" lang="en-US"/>
              <a:t>Picture/</a:t>
            </a:r>
            <a:br>
              <a:rPr dirty="0" lang="en-US"/>
            </a:br>
            <a:r>
              <a:rPr dirty="0" lang="en-US"/>
              <a:t>Icon</a:t>
            </a:r>
            <a:endParaRPr dirty="0" lang="en-US"/>
          </a:p>
        </p:txBody>
      </p:sp>
      <p:sp>
        <p:nvSpPr>
          <p:cNvPr id="19" name="Picture Placeholder 13">
            <a:extLst>
              <a:ext uri="{DF0E0EF9-F008-47F4-8678-1268B3944E39}">
                <a16:creationId xmlns:a16="http://schemas.microsoft.com/office/drawing/2010/main" id="{4B85F07F-A158-45B5-91AE-553D9F9238AF}"/>
              </a:ext>
            </a:extLst>
          </p:cNvPr>
          <p:cNvSpPr>
            <a:spLocks noChangeAspect="true" noGrp="true"/>
          </p:cNvSpPr>
          <p:nvPr>
            <p:ph idx="12" type="pic"/>
          </p:nvPr>
        </p:nvSpPr>
        <p:spPr>
          <a:xfrm rot="0">
            <a:off x="3448050" y="4219575"/>
            <a:ext cx="247650" cy="218283"/>
          </a:xfrm>
        </p:spPr>
        <p:txBody>
          <a:bodyPr anchor="ctr" rtlCol="0" vert="horz">
            <a:normAutofit/>
          </a:bodyPr>
          <a:lstStyle>
            <a:lvl1pPr algn="ctr" lvl="0">
              <a:defRPr dirty="0" lang="en-US" sz="1100"/>
            </a:lvl1pPr>
          </a:lstStyle>
          <a:p>
            <a:pPr/>
            <a:r>
              <a:rPr dirty="0" lang="en-US"/>
              <a:t>Picture/</a:t>
            </a:r>
            <a:br>
              <a:rPr dirty="0" lang="en-US"/>
            </a:br>
            <a:r>
              <a:rPr dirty="0" lang="en-US"/>
              <a:t>Icon</a:t>
            </a:r>
            <a:endParaRPr dirty="0" lang="en-US"/>
          </a:p>
        </p:txBody>
      </p:sp>
      <p:sp>
        <p:nvSpPr>
          <p:cNvPr id="20" name="Picture Placeholder 13">
            <a:extLst>
              <a:ext uri="{0545723D-9186-44CA-9073-55A112ED01AF}">
                <a16:creationId xmlns:a16="http://schemas.microsoft.com/office/drawing/2010/main" id="{DFB11DB2-EEC1-4FF4-8392-E8D72FA5D601}"/>
              </a:ext>
            </a:extLst>
          </p:cNvPr>
          <p:cNvSpPr>
            <a:spLocks noChangeAspect="true" noGrp="true"/>
          </p:cNvSpPr>
          <p:nvPr>
            <p:ph idx="13" type="pic"/>
          </p:nvPr>
        </p:nvSpPr>
        <p:spPr>
          <a:xfrm rot="0">
            <a:off x="5829300" y="4219575"/>
            <a:ext cx="247650" cy="218283"/>
          </a:xfrm>
        </p:spPr>
        <p:txBody>
          <a:bodyPr anchor="ctr" rtlCol="0" vert="horz">
            <a:normAutofit/>
          </a:bodyPr>
          <a:lstStyle>
            <a:lvl1pPr algn="ctr" lvl="0">
              <a:defRPr dirty="0" lang="en-US" sz="1100"/>
            </a:lvl1pPr>
          </a:lstStyle>
          <a:p>
            <a:pPr/>
            <a:r>
              <a:rPr dirty="0" lang="en-US"/>
              <a:t>Picture/</a:t>
            </a:r>
            <a:br>
              <a:rPr dirty="0" lang="en-US"/>
            </a:br>
            <a:r>
              <a:rPr dirty="0" lang="en-US"/>
              <a:t>Icon</a:t>
            </a:r>
            <a:endParaRPr dirty="0" lang="en-US"/>
          </a:p>
        </p:txBody>
      </p:sp>
      <p:sp>
        <p:nvSpPr>
          <p:cNvPr id="21" name="Picture Placeholder 13">
            <a:extLst>
              <a:ext uri="{767C86A9-E2EA-4B44-8C31-61960FBE91AE}">
                <a16:creationId xmlns:a16="http://schemas.microsoft.com/office/drawing/2010/main" id="{D3D33B0E-A197-4BB6-8403-C189C3B20DD9}"/>
              </a:ext>
            </a:extLst>
          </p:cNvPr>
          <p:cNvSpPr>
            <a:spLocks noChangeAspect="true" noGrp="true"/>
          </p:cNvSpPr>
          <p:nvPr>
            <p:ph idx="14" type="pic"/>
          </p:nvPr>
        </p:nvSpPr>
        <p:spPr>
          <a:xfrm rot="0">
            <a:off x="3448050" y="1981200"/>
            <a:ext cx="247650" cy="218283"/>
          </a:xfrm>
        </p:spPr>
        <p:txBody>
          <a:bodyPr anchor="ctr" rtlCol="0" vert="horz">
            <a:normAutofit fontScale="62500" lnSpcReduction="20000"/>
          </a:bodyPr>
          <a:lstStyle>
            <a:lvl1pPr algn="ctr" lvl="0">
              <a:defRPr dirty="0" lang="en-US" sz="1100"/>
            </a:lvl1pPr>
          </a:lstStyle>
          <a:p>
            <a:pPr/>
            <a:r>
              <a:rPr dirty="0" lang="en-US"/>
              <a:t>Picture/</a:t>
            </a:r>
            <a:br>
              <a:rPr dirty="0" lang="en-US"/>
            </a:br>
            <a:r>
              <a:rPr dirty="0" lang="en-US"/>
              <a:t>Icon</a:t>
            </a:r>
            <a:endParaRPr dirty="0" lang="en-US"/>
          </a:p>
        </p:txBody>
      </p:sp>
      <p:sp>
        <p:nvSpPr>
          <p:cNvPr hidden="false" id="22" name="Date Placeholder 1">
            <a:extLst>
              <a:ext uri="{9EB46445-660B-495A-93DB-709C344FD2F1}">
                <a16:creationId xmlns:a16="http://schemas.microsoft.com/office/drawing/2010/main" id="{2B52E4E7-C9C8-4DB4-95E5-C33AFE0548A2}"/>
              </a:ext>
            </a:extLst>
          </p:cNvPr>
          <p:cNvSpPr>
            <a:spLocks noGrp="true"/>
          </p:cNvSpPr>
          <p:nvPr>
            <p:ph idx="15" sz="half" type="dt"/>
          </p:nvPr>
        </p:nvSpPr>
        <p:spPr>
          <a:xfrm rot="0">
            <a:off x="762000" y="4695033"/>
            <a:ext cx="1639570" cy="285750"/>
          </a:xfrm>
          <a:prstGeom prst="rect">
            <a:avLst/>
          </a:prstGeom>
        </p:spPr>
        <p:txBody>
          <a:bodyPr anchor="ctr" bIns="45720" lIns="91440" rIns="91440" rtlCol="0" tIns="45720" vert="horz"/>
          <a:lstStyle>
            <a:lvl1pPr algn="l" lvl="0">
              <a:defRPr b="0" dirty="0" i="0" lang="en-US" sz="600">
                <a:solidFill>
                  <a:schemeClr val="bg1">
                    <a:lumMod val="50000"/>
                  </a:schemeClr>
                </a:solidFill>
                <a:latin typeface="+mn-lt"/>
              </a:defRPr>
            </a:lvl1pPr>
          </a:lstStyle>
          <a:p>
            <a:pPr/>
            <a:r>
              <a:rPr dirty="0" lang="en-US"/>
              <a:t>Date</a:t>
            </a:r>
            <a:endParaRPr dirty="0" lang="en-US"/>
          </a:p>
        </p:txBody>
      </p:sp>
      <p:sp>
        <p:nvSpPr>
          <p:cNvPr hidden="false" id="23" name="Footer Placeholder 1">
            <a:extLst>
              <a:ext uri="{1D92AFEC-AF4B-4D47-8471-83A8F0E24B18}">
                <a16:creationId xmlns:a16="http://schemas.microsoft.com/office/drawing/2010/main" id="{26799045-195E-4C4F-81EB-274A6C45565C}"/>
              </a:ext>
            </a:extLst>
          </p:cNvPr>
          <p:cNvSpPr>
            <a:spLocks noGrp="true"/>
          </p:cNvSpPr>
          <p:nvPr>
            <p:ph idx="16" sz="quarter" type="ftr"/>
          </p:nvPr>
        </p:nvSpPr>
        <p:spPr>
          <a:xfrm rot="0">
            <a:off x="2495550" y="4686300"/>
            <a:ext cx="5181600" cy="285750"/>
          </a:xfrm>
          <a:prstGeom prst="rect">
            <a:avLst/>
          </a:prstGeom>
        </p:spPr>
        <p:txBody>
          <a:bodyPr anchor="ctr" bIns="45720" lIns="91440" rIns="91440" rtlCol="0" tIns="45720" vert="horz"/>
          <a:lstStyle>
            <a:lvl1pPr algn="ctr" lvl="0">
              <a:defRPr b="0" dirty="0" i="0" lang="en-US" sz="600">
                <a:solidFill>
                  <a:schemeClr val="bg1">
                    <a:lumMod val="50000"/>
                  </a:schemeClr>
                </a:solidFill>
                <a:latin typeface="+mn-lt"/>
              </a:defRPr>
            </a:lvl1pPr>
          </a:lstStyle>
          <a:p>
            <a:pPr/>
            <a:r>
              <a:rPr dirty="0" lang="en-US"/>
              <a:t>Footer</a:t>
            </a:r>
            <a:endParaRPr dirty="0" lang="en-US"/>
          </a:p>
        </p:txBody>
      </p:sp>
    </p:spTree>
    <p:custDataLst>
      <p:tags r:id="rId2"/>
    </p:custDataLst>
    <p:extLst>
      <p:ext uri="{76C8601D-279F-47AE-95D2-481B69FAA8AD}">
        <p14:creationId xmlns:p14="http://schemas.microsoft.com/office/powerpoint/2010/main" val="1687167446754"/>
      </p:ext>
    </p:extLst>
  </p:cSld>
  <p:clrMapOvr>
    <a:masterClrMapping/>
  </p:clrMapOvr>
</p:sldLayout>
</file>

<file path=ppt/slideLayouts/slideLayout17.xml><?xml version="1.0" encoding="utf-8"?>
<p:sldLayout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preserve="1" type="cust">
  <p:cSld name="Moving Forward">
    <p:spTree>
      <p:nvGrpSpPr>
        <p:cNvPr id="1" name=""/>
        <p:cNvGrpSpPr/>
        <p:nvPr/>
      </p:nvGrpSpPr>
      <p:grpSpPr>
        <a:xfrm>
          <a:off x="0" y="0"/>
          <a:ext cx="0" cy="0"/>
          <a:chOff x="0" y="0"/>
          <a:chExt cx="0" cy="0"/>
        </a:xfrm>
      </p:grpSpPr>
      <p:sp>
        <p:nvSpPr>
          <p:cNvPr id="2" name="Text Placeholder 12">
            <a:extLst>
              <a:ext uri="{2F25096A-A42C-416C-B1F5-7362F6D90DB3}">
                <a16:creationId xmlns:a16="http://schemas.microsoft.com/office/drawing/2010/main" id="{0834E652-6ACE-4FE5-8592-CBB0F355832E}"/>
              </a:ext>
            </a:extLst>
          </p:cNvPr>
          <p:cNvSpPr>
            <a:spLocks noGrp="true"/>
          </p:cNvSpPr>
          <p:nvPr>
            <p:ph type="body"/>
          </p:nvPr>
        </p:nvSpPr>
        <p:spPr>
          <a:xfrm rot="0">
            <a:off x="4867275" y="1952625"/>
            <a:ext cx="3138630" cy="281482"/>
          </a:xfrm>
        </p:spPr>
        <p:txBody>
          <a:bodyPr anchor="t" rtlCol="0" vert="horz">
            <a:noAutofit/>
          </a:bodyPr>
          <a:lstStyle>
            <a:lvl1pPr lvl="0">
              <a:lnSpc>
                <a:spcPct val="100000"/>
              </a:lnSpc>
              <a:defRPr dirty="0" lang="en-US" sz="1300">
                <a:solidFill>
                  <a:schemeClr val="accent1"/>
                </a:solidFill>
                <a:latin typeface="Open Sans-demi_bold"/>
              </a:defRPr>
            </a:lvl1pPr>
            <a:lvl2pPr lvl="1">
              <a:defRPr b="1" dirty="0" lang="en-US" sz="1600">
                <a:solidFill>
                  <a:schemeClr val="accent1"/>
                </a:solidFill>
                <a:latin typeface="+mn-lt"/>
              </a:defRPr>
            </a:lvl2pPr>
            <a:lvl3pPr lvl="2">
              <a:defRPr b="1" dirty="0" lang="en-US" sz="1600">
                <a:solidFill>
                  <a:schemeClr val="accent1"/>
                </a:solidFill>
                <a:latin typeface="+mn-lt"/>
              </a:defRPr>
            </a:lvl3pPr>
            <a:lvl4pPr lvl="3">
              <a:defRPr b="1" dirty="0" lang="en-US" sz="1600">
                <a:solidFill>
                  <a:schemeClr val="accent1"/>
                </a:solidFill>
                <a:latin typeface="+mn-lt"/>
              </a:defRPr>
            </a:lvl4pPr>
            <a:lvl5pPr lvl="4">
              <a:defRPr b="1" dirty="0" lang="en-US" sz="1600">
                <a:solidFill>
                  <a:schemeClr val="accent1"/>
                </a:solidFill>
                <a:latin typeface="+mn-lt"/>
              </a:defRPr>
            </a:lvl5pPr>
          </a:lstStyle>
          <a:p>
            <a:pPr lvl="0"/>
            <a:r>
              <a:rPr dirty="0" lang="en-US"/>
              <a:t>ADD SUBHEADING</a:t>
            </a:r>
            <a:endParaRPr dirty="0" lang="en-US"/>
          </a:p>
        </p:txBody>
      </p:sp>
      <p:sp>
        <p:nvSpPr>
          <p:cNvPr id="3" name="Picture Placeholder 4">
            <a:extLst>
              <a:ext uri="{852A419E-EE5E-4C66-A0AA-14516CC79FE7}">
                <a16:creationId xmlns:a16="http://schemas.microsoft.com/office/drawing/2010/main" id="{6BE81DBD-4133-40A0-93CA-13B993DEAC1C}"/>
              </a:ext>
            </a:extLst>
          </p:cNvPr>
          <p:cNvSpPr>
            <a:spLocks noGrp="true"/>
          </p:cNvSpPr>
          <p:nvPr>
            <p:ph idx="1" type="pic"/>
          </p:nvPr>
        </p:nvSpPr>
        <p:spPr>
          <a:xfrm rot="0">
            <a:off x="0" y="3191854"/>
            <a:ext cx="2290571" cy="1215969"/>
          </a:xfrm>
          <a:prstGeom prst="rect">
            <a:avLst/>
          </a:prstGeom>
          <a:noFill/>
        </p:spPr>
        <p:txBody>
          <a:bodyPr anchor="ctr" rtlCol="0" vert="horz" wrap="square">
            <a:noAutofit/>
          </a:bodyPr>
          <a:lstStyle>
            <a:lvl1pPr algn="ctr" lvl="0">
              <a:defRPr b="0" dirty="0" i="0" lang="en-US" sz="1600">
                <a:latin typeface="Montserrat"/>
              </a:defRPr>
            </a:lvl1pPr>
          </a:lstStyle>
          <a:p>
            <a:pPr/>
            <a:r>
              <a:rPr dirty="0" lang="en-US"/>
              <a:t>Insert Image</a:t>
            </a:r>
            <a:endParaRPr dirty="0" lang="en-US"/>
          </a:p>
        </p:txBody>
      </p:sp>
      <p:sp>
        <p:nvSpPr>
          <p:cNvPr id="4" name="Picture Placeholder 6">
            <a:extLst>
              <a:ext uri="{C3C10D78-B21C-4022-B5FA-59D367BC2827}">
                <a16:creationId xmlns:a16="http://schemas.microsoft.com/office/drawing/2010/main" id="{684F858E-7D56-4C44-95E6-674777696A49}"/>
              </a:ext>
            </a:extLst>
          </p:cNvPr>
          <p:cNvSpPr>
            <a:spLocks noGrp="true"/>
          </p:cNvSpPr>
          <p:nvPr>
            <p:ph idx="2" type="pic"/>
          </p:nvPr>
        </p:nvSpPr>
        <p:spPr>
          <a:xfrm rot="0">
            <a:off x="2290571" y="3191854"/>
            <a:ext cx="2290571" cy="1215969"/>
          </a:xfrm>
          <a:prstGeom prst="rect">
            <a:avLst/>
          </a:prstGeom>
          <a:noFill/>
        </p:spPr>
        <p:txBody>
          <a:bodyPr anchor="ctr" rtlCol="0" vert="horz" wrap="square">
            <a:noAutofit/>
          </a:bodyPr>
          <a:lstStyle>
            <a:lvl1pPr algn="ctr" lvl="0">
              <a:defRPr b="0" dirty="0" i="0" lang="en-US" sz="1600">
                <a:latin typeface="Montserrat"/>
              </a:defRPr>
            </a:lvl1pPr>
          </a:lstStyle>
          <a:p>
            <a:pPr/>
            <a:r>
              <a:rPr dirty="0" lang="en-US"/>
              <a:t>Insert Image</a:t>
            </a:r>
            <a:endParaRPr dirty="0" lang="en-US"/>
          </a:p>
        </p:txBody>
      </p:sp>
      <p:sp>
        <p:nvSpPr>
          <p:cNvPr id="5" name="Picture Placeholder 7">
            <a:extLst>
              <a:ext uri="{8901A947-8C6E-4BC9-9AAC-6D3114A9E0F1}">
                <a16:creationId xmlns:a16="http://schemas.microsoft.com/office/drawing/2010/main" id="{355888A5-72DF-4783-88AC-E5F53E1F6B52}"/>
              </a:ext>
            </a:extLst>
          </p:cNvPr>
          <p:cNvSpPr>
            <a:spLocks noGrp="true"/>
          </p:cNvSpPr>
          <p:nvPr>
            <p:ph idx="3" type="pic"/>
          </p:nvPr>
        </p:nvSpPr>
        <p:spPr>
          <a:xfrm rot="0">
            <a:off x="4581143" y="3191854"/>
            <a:ext cx="2290571" cy="1215969"/>
          </a:xfrm>
          <a:prstGeom prst="rect">
            <a:avLst/>
          </a:prstGeom>
          <a:noFill/>
        </p:spPr>
        <p:txBody>
          <a:bodyPr anchor="ctr" rtlCol="0" vert="horz" wrap="square">
            <a:noAutofit/>
          </a:bodyPr>
          <a:lstStyle>
            <a:lvl1pPr algn="ctr" lvl="0">
              <a:defRPr b="0" dirty="0" i="0" lang="en-US" sz="1600">
                <a:latin typeface="Montserrat"/>
              </a:defRPr>
            </a:lvl1pPr>
          </a:lstStyle>
          <a:p>
            <a:pPr/>
            <a:r>
              <a:rPr dirty="0" lang="en-US"/>
              <a:t>Insert Image</a:t>
            </a:r>
            <a:endParaRPr dirty="0" lang="en-US"/>
          </a:p>
        </p:txBody>
      </p:sp>
      <p:sp>
        <p:nvSpPr>
          <p:cNvPr id="6" name="Picture Placeholder 8">
            <a:extLst>
              <a:ext uri="{C0ECE414-4B7D-446D-96EF-C4BF5E2658E6}">
                <a16:creationId xmlns:a16="http://schemas.microsoft.com/office/drawing/2010/main" id="{436832E6-158B-4D8C-AB5A-863CA67FA27E}"/>
              </a:ext>
            </a:extLst>
          </p:cNvPr>
          <p:cNvSpPr>
            <a:spLocks noGrp="true"/>
          </p:cNvSpPr>
          <p:nvPr>
            <p:ph idx="4" type="pic"/>
          </p:nvPr>
        </p:nvSpPr>
        <p:spPr>
          <a:xfrm rot="0">
            <a:off x="6871716" y="3191854"/>
            <a:ext cx="2290571" cy="1215969"/>
          </a:xfrm>
          <a:prstGeom prst="rect">
            <a:avLst/>
          </a:prstGeom>
          <a:noFill/>
        </p:spPr>
        <p:txBody>
          <a:bodyPr anchor="ctr" rtlCol="0" vert="horz" wrap="square">
            <a:noAutofit/>
          </a:bodyPr>
          <a:lstStyle>
            <a:lvl1pPr algn="ctr" lvl="0">
              <a:defRPr b="0" dirty="0" i="0" lang="en-US" sz="1600">
                <a:latin typeface="Montserrat"/>
              </a:defRPr>
            </a:lvl1pPr>
          </a:lstStyle>
          <a:p>
            <a:pPr/>
            <a:r>
              <a:rPr dirty="0" lang="en-US"/>
              <a:t>Insert Image</a:t>
            </a:r>
            <a:endParaRPr dirty="0" lang="en-US"/>
          </a:p>
        </p:txBody>
      </p:sp>
      <p:sp>
        <p:nvSpPr>
          <p:cNvPr id="7" name="Slide Number Placeholder 3">
            <a:extLst>
              <a:ext uri="{479CB6A6-79BB-48B3-AB0D-44D9995469D0}">
                <a16:creationId xmlns:a16="http://schemas.microsoft.com/office/drawing/2010/main" id="{BBB0FA02-DCB2-479F-92B1-3B47D22269F7}"/>
              </a:ext>
            </a:extLst>
          </p:cNvPr>
          <p:cNvSpPr>
            <a:spLocks noGrp="true"/>
          </p:cNvSpPr>
          <p:nvPr>
            <p:ph idx="5" sz="quarter" type="sldNum"/>
          </p:nvPr>
        </p:nvSpPr>
        <p:spPr/>
        <p:txBody>
          <a:bodyPr rtlCol="0"/>
          <a:lstStyle/>
          <a:p>
            <a:pPr/>
            <a:fld id="{E360BE75-853F-4FDD-B20A-048E15E5BCEF}" type="slidenum"/>
            <a:endParaRPr dirty="0" lang="en-US"/>
          </a:p>
        </p:txBody>
      </p:sp>
      <p:sp>
        <p:nvSpPr>
          <p:cNvPr hidden="false" id="8" name="Title 1">
            <a:extLst>
              <a:ext uri="{B51EB125-B414-457B-91E8-818AB2F083CD}">
                <a16:creationId xmlns:a16="http://schemas.microsoft.com/office/drawing/2010/main" id="{4FAF135C-2AC9-492B-A32A-C9524B5BA89A}"/>
              </a:ext>
            </a:extLst>
          </p:cNvPr>
          <p:cNvSpPr>
            <a:spLocks noGrp="true"/>
          </p:cNvSpPr>
          <p:nvPr>
            <p:ph idx="6" type="title"/>
          </p:nvPr>
        </p:nvSpPr>
        <p:spPr>
          <a:xfrm rot="0">
            <a:off x="1143000" y="762000"/>
            <a:ext cx="6858000" cy="857250"/>
          </a:xfrm>
        </p:spPr>
        <p:txBody>
          <a:bodyPr anchor="t" bIns="0" lIns="0" rIns="0" rtlCol="0" tIns="0" vert="horz"/>
          <a:lstStyle>
            <a:lvl1pPr lvl="0">
              <a:lnSpc>
                <a:spcPct val="100000"/>
              </a:lnSpc>
              <a:defRPr b="1" dirty="0" lang="en-US" sz="2800">
                <a:latin typeface="+mj-lt"/>
              </a:defRPr>
            </a:lvl1pPr>
          </a:lstStyle>
          <a:p>
            <a:pPr/>
            <a:r>
              <a:rPr dirty="0" lang="en-US"/>
              <a:t>ADD TITLE</a:t>
            </a:r>
            <a:endParaRPr dirty="0" lang="en-US"/>
          </a:p>
        </p:txBody>
      </p:sp>
      <p:sp>
        <p:nvSpPr>
          <p:cNvPr id="9" name="Shape 22">
            <a:extLst>
              <a:ext uri="{9F64A175-6A81-412F-BC1B-AEDD6AE0A219}">
                <a16:creationId xmlns:a16="http://schemas.microsoft.com/office/drawing/2010/main" id="{2730C06E-CD5B-438B-9663-2E26767F36A1}"/>
              </a:ext>
            </a:extLst>
          </p:cNvPr>
          <p:cNvSpPr/>
          <p:nvPr userDrawn="1"/>
        </p:nvSpPr>
        <p:spPr>
          <a:xfrm rot="0">
            <a:off x="570882" y="4502988"/>
            <a:ext cx="266067" cy="307228"/>
          </a:xfrm>
          <a:custGeom>
            <a:avLst/>
            <a:gdLst/>
            <a:ahLst/>
            <a:cxnLst/>
            <a:rect b="b" l="0" r="r" t="0"/>
            <a:pathLst>
              <a:path h="409638" w="354756">
                <a:moveTo>
                  <a:pt x="177378" y="0"/>
                </a:moveTo>
                <a:lnTo>
                  <a:pt x="354756" y="102410"/>
                </a:lnTo>
                <a:lnTo>
                  <a:pt x="354756" y="307229"/>
                </a:lnTo>
                <a:lnTo>
                  <a:pt x="177378" y="409638"/>
                </a:lnTo>
                <a:lnTo>
                  <a:pt x="0" y="307229"/>
                </a:lnTo>
                <a:lnTo>
                  <a:pt x="0" y="102410"/>
                </a:lnTo>
                <a:close/>
              </a:path>
            </a:pathLst>
          </a:custGeom>
          <a:noFill/>
          <a:ln w="6350">
            <a:solidFill>
              <a:schemeClr val="tx1">
                <a:alpha val="14999"/>
              </a:schemeClr>
            </a:solidFill>
            <a:miter lim="800000"/>
          </a:ln>
        </p:spPr>
        <p:txBody>
          <a:bodyPr anchor="ctr" lIns="45719" rIns="45719" rtlCol="0" vert="horz"/>
          <a:lstStyle/>
          <a:p>
            <a:pPr/>
            <a:r>
              <a:rPr dirty="0" lang="en-US"/>
              <a:t/>
            </a:r>
            <a:endParaRPr dirty="0" lang="en-US"/>
          </a:p>
        </p:txBody>
      </p:sp>
      <p:cxnSp>
        <p:nvCxnSpPr>
          <p:cNvPr id="10" name="Straight Connector 12">
            <a:extLst>
              <a:ext uri="{6AAEDBE8-28AF-42EF-A667-7766D5C22918}">
                <a16:creationId xmlns:a16="http://schemas.microsoft.com/office/drawing/2010/main" id="{B17D3A41-593F-4FF7-8A0F-3A6B9D010F36}"/>
              </a:ext>
            </a:extLst>
          </p:cNvPr>
          <p:cNvCxnSpPr/>
          <p:nvPr/>
        </p:nvCxnSpPr>
        <p:spPr>
          <a:xfrm rot="0">
            <a:off x="1171575" y="1989210"/>
            <a:ext cx="0" cy="150859"/>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1" name="Straight Connector 15">
            <a:extLst>
              <a:ext uri="{CB6D623D-70C9-40B5-8C58-1A97145EDD4C}">
                <a16:creationId xmlns:a16="http://schemas.microsoft.com/office/drawing/2010/main" id="{A0CA1332-AB2A-413C-8F4B-E26185172787}"/>
              </a:ext>
            </a:extLst>
          </p:cNvPr>
          <p:cNvCxnSpPr/>
          <p:nvPr/>
        </p:nvCxnSpPr>
        <p:spPr>
          <a:xfrm rot="0">
            <a:off x="4733925" y="1989210"/>
            <a:ext cx="0" cy="150859"/>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2" name="Text Placeholder 12">
            <a:extLst>
              <a:ext uri="{2949D1B2-5A1E-4AB8-B672-B97EC44516BA}">
                <a16:creationId xmlns:a16="http://schemas.microsoft.com/office/drawing/2010/main" id="{728BCC87-8440-40C3-BF26-0B402C7C33EC}"/>
              </a:ext>
            </a:extLst>
          </p:cNvPr>
          <p:cNvSpPr>
            <a:spLocks noGrp="true"/>
          </p:cNvSpPr>
          <p:nvPr>
            <p:ph idx="7" type="body"/>
          </p:nvPr>
        </p:nvSpPr>
        <p:spPr>
          <a:xfrm rot="0">
            <a:off x="1314450" y="1952625"/>
            <a:ext cx="3142383" cy="281482"/>
          </a:xfrm>
        </p:spPr>
        <p:txBody>
          <a:bodyPr anchor="t" rtlCol="0" vert="horz">
            <a:noAutofit/>
          </a:bodyPr>
          <a:lstStyle>
            <a:lvl1pPr lvl="0">
              <a:lnSpc>
                <a:spcPct val="100000"/>
              </a:lnSpc>
              <a:defRPr dirty="0" lang="en-US" sz="1300">
                <a:solidFill>
                  <a:schemeClr val="accent1"/>
                </a:solidFill>
                <a:latin typeface="Open Sans-demi_bold"/>
              </a:defRPr>
            </a:lvl1pPr>
            <a:lvl2pPr lvl="1">
              <a:defRPr b="1" dirty="0" lang="en-US" sz="1600">
                <a:solidFill>
                  <a:schemeClr val="accent1"/>
                </a:solidFill>
                <a:latin typeface="+mn-lt"/>
              </a:defRPr>
            </a:lvl2pPr>
            <a:lvl3pPr lvl="2">
              <a:defRPr b="1" dirty="0" lang="en-US" sz="1600">
                <a:solidFill>
                  <a:schemeClr val="accent1"/>
                </a:solidFill>
                <a:latin typeface="+mn-lt"/>
              </a:defRPr>
            </a:lvl3pPr>
            <a:lvl4pPr lvl="3">
              <a:defRPr b="1" dirty="0" lang="en-US" sz="1600">
                <a:solidFill>
                  <a:schemeClr val="accent1"/>
                </a:solidFill>
                <a:latin typeface="+mn-lt"/>
              </a:defRPr>
            </a:lvl4pPr>
            <a:lvl5pPr lvl="4">
              <a:defRPr b="1" dirty="0" lang="en-US" sz="1600">
                <a:solidFill>
                  <a:schemeClr val="accent1"/>
                </a:solidFill>
                <a:latin typeface="+mn-lt"/>
              </a:defRPr>
            </a:lvl5pPr>
          </a:lstStyle>
          <a:p>
            <a:pPr lvl="0"/>
            <a:r>
              <a:rPr dirty="0" lang="en-US"/>
              <a:t>ADD SUBHEADING</a:t>
            </a:r>
            <a:endParaRPr dirty="0" lang="en-US"/>
          </a:p>
        </p:txBody>
      </p:sp>
      <p:sp>
        <p:nvSpPr>
          <p:cNvPr id="13" name="Text Placeholder 4">
            <a:extLst>
              <a:ext uri="{C85DDEDC-DAC7-4ABB-89DA-CAD3847586BC}">
                <a16:creationId xmlns:a16="http://schemas.microsoft.com/office/drawing/2010/main" id="{AAD298E6-96A0-4DDE-8EBC-4720B2DA4B5A}"/>
              </a:ext>
            </a:extLst>
          </p:cNvPr>
          <p:cNvSpPr>
            <a:spLocks noGrp="true"/>
          </p:cNvSpPr>
          <p:nvPr>
            <p:ph idx="8" type="body"/>
          </p:nvPr>
        </p:nvSpPr>
        <p:spPr>
          <a:xfrm rot="0">
            <a:off x="1314450" y="2342569"/>
            <a:ext cx="3142392" cy="645518"/>
          </a:xfrm>
        </p:spPr>
        <p:txBody>
          <a:bodyPr anchor="t" lIns="0" rtlCol="0" tIns="0" vert="horz">
            <a:normAutofit fontScale="100000" lnSpcReduction="0"/>
          </a:bodyPr>
          <a:lstStyle>
            <a:lvl1pPr indent="-171450" lvl="0" marL="171450">
              <a:lnSpc>
                <a:spcPct val="100000"/>
              </a:lnSpc>
              <a:buFont typeface="Arial"/>
              <a:buChar char="•"/>
              <a:defRPr b="0" dirty="0" lang="en-US" sz="1200">
                <a:latin typeface="+mn-lt"/>
              </a:defRPr>
            </a:lvl1pPr>
            <a:lvl2pPr lvl="1">
              <a:defRPr dirty="0" lang="en-US" sz="1400"/>
            </a:lvl2pPr>
            <a:lvl3pPr lvl="2">
              <a:defRPr dirty="0" lang="en-US" sz="1400"/>
            </a:lvl3pPr>
            <a:lvl4pPr lvl="3">
              <a:defRPr dirty="0" lang="en-US" sz="1400"/>
            </a:lvl4pPr>
            <a:lvl5pPr lvl="4">
              <a:defRPr dirty="0" lang="en-US" sz="1400"/>
            </a:lvl5pPr>
          </a:lstStyle>
          <a:p>
            <a:pPr>
              <a:lnSpc>
                <a:spcPct val="129999"/>
              </a:lnSpc>
            </a:pPr>
            <a:r>
              <a:rPr dirty="0" lang="en-US"/>
              <a:t>Add description</a:t>
            </a:r>
            <a:endParaRPr dirty="0" lang="en-US"/>
          </a:p>
        </p:txBody>
      </p:sp>
      <p:sp>
        <p:nvSpPr>
          <p:cNvPr id="14" name="Text Placeholder 4">
            <a:extLst>
              <a:ext uri="{D9AD2EB3-43AF-4914-982A-E3301B8F500D}">
                <a16:creationId xmlns:a16="http://schemas.microsoft.com/office/drawing/2010/main" id="{A24C9330-DE93-4BAC-BDC6-0DCA4AF068D0}"/>
              </a:ext>
            </a:extLst>
          </p:cNvPr>
          <p:cNvSpPr>
            <a:spLocks noGrp="true"/>
          </p:cNvSpPr>
          <p:nvPr>
            <p:ph idx="9" type="body"/>
          </p:nvPr>
        </p:nvSpPr>
        <p:spPr>
          <a:xfrm rot="0">
            <a:off x="4867275" y="2342569"/>
            <a:ext cx="3138630" cy="645518"/>
          </a:xfrm>
        </p:spPr>
        <p:txBody>
          <a:bodyPr anchor="t" lIns="0" rtlCol="0" tIns="0" vert="horz">
            <a:normAutofit fontScale="100000" lnSpcReduction="0"/>
          </a:bodyPr>
          <a:lstStyle>
            <a:lvl1pPr indent="-171450" lvl="0" marL="171450">
              <a:lnSpc>
                <a:spcPct val="100000"/>
              </a:lnSpc>
              <a:buFont typeface="Arial"/>
              <a:buChar char="•"/>
              <a:defRPr b="0" dirty="0" lang="en-US" sz="1200">
                <a:latin typeface="+mn-lt"/>
              </a:defRPr>
            </a:lvl1pPr>
            <a:lvl2pPr lvl="1">
              <a:defRPr dirty="0" lang="en-US" sz="1400"/>
            </a:lvl2pPr>
            <a:lvl3pPr lvl="2">
              <a:defRPr dirty="0" lang="en-US" sz="1400"/>
            </a:lvl3pPr>
            <a:lvl4pPr lvl="3">
              <a:defRPr dirty="0" lang="en-US" sz="1400"/>
            </a:lvl4pPr>
            <a:lvl5pPr lvl="4">
              <a:defRPr dirty="0" lang="en-US" sz="1400"/>
            </a:lvl5pPr>
          </a:lstStyle>
          <a:p>
            <a:pPr>
              <a:lnSpc>
                <a:spcPct val="129999"/>
              </a:lnSpc>
            </a:pPr>
            <a:r>
              <a:rPr dirty="0" lang="en-US"/>
              <a:t>Add description</a:t>
            </a:r>
            <a:endParaRPr dirty="0" lang="en-US"/>
          </a:p>
        </p:txBody>
      </p:sp>
      <p:sp>
        <p:nvSpPr>
          <p:cNvPr hidden="false" id="15" name="Date Placeholder 1">
            <a:extLst>
              <a:ext uri="{9F0BC4F6-1494-4B7E-B3EF-B4DE0DFC782A}">
                <a16:creationId xmlns:a16="http://schemas.microsoft.com/office/drawing/2010/main" id="{208F8495-973B-4031-8447-91D7CBDC8663}"/>
              </a:ext>
            </a:extLst>
          </p:cNvPr>
          <p:cNvSpPr>
            <a:spLocks noGrp="true"/>
          </p:cNvSpPr>
          <p:nvPr>
            <p:ph idx="10" sz="half" type="dt"/>
          </p:nvPr>
        </p:nvSpPr>
        <p:spPr>
          <a:xfrm rot="0">
            <a:off x="762000" y="4695033"/>
            <a:ext cx="1639570" cy="285750"/>
          </a:xfrm>
          <a:prstGeom prst="rect">
            <a:avLst/>
          </a:prstGeom>
        </p:spPr>
        <p:txBody>
          <a:bodyPr anchor="ctr" bIns="45720" lIns="91440" rIns="91440" rtlCol="0" tIns="45720" vert="horz"/>
          <a:lstStyle>
            <a:lvl1pPr algn="l" lvl="0">
              <a:defRPr b="0" dirty="0" i="0" lang="en-US" sz="600">
                <a:solidFill>
                  <a:schemeClr val="bg1">
                    <a:lumMod val="50000"/>
                  </a:schemeClr>
                </a:solidFill>
                <a:latin typeface="+mn-lt"/>
              </a:defRPr>
            </a:lvl1pPr>
          </a:lstStyle>
          <a:p>
            <a:pPr/>
            <a:r>
              <a:rPr dirty="0" lang="en-US"/>
              <a:t>Date</a:t>
            </a:r>
            <a:endParaRPr dirty="0" lang="en-US"/>
          </a:p>
        </p:txBody>
      </p:sp>
      <p:sp>
        <p:nvSpPr>
          <p:cNvPr hidden="false" id="16" name="Footer Placeholder 1">
            <a:extLst>
              <a:ext uri="{14F23A60-81C6-43A8-A732-2FC464BBC490}">
                <a16:creationId xmlns:a16="http://schemas.microsoft.com/office/drawing/2010/main" id="{2A1C0CEB-D753-497C-9062-B173140FD729}"/>
              </a:ext>
            </a:extLst>
          </p:cNvPr>
          <p:cNvSpPr>
            <a:spLocks noGrp="true"/>
          </p:cNvSpPr>
          <p:nvPr>
            <p:ph idx="11" sz="quarter" type="ftr"/>
          </p:nvPr>
        </p:nvSpPr>
        <p:spPr>
          <a:xfrm rot="0">
            <a:off x="2495550" y="4686300"/>
            <a:ext cx="5181600" cy="285750"/>
          </a:xfrm>
          <a:prstGeom prst="rect">
            <a:avLst/>
          </a:prstGeom>
        </p:spPr>
        <p:txBody>
          <a:bodyPr anchor="ctr" bIns="45720" lIns="91440" rIns="91440" rtlCol="0" tIns="45720" vert="horz"/>
          <a:lstStyle>
            <a:lvl1pPr algn="ctr" lvl="0">
              <a:defRPr b="0" dirty="0" i="0" lang="en-US" sz="600">
                <a:solidFill>
                  <a:schemeClr val="bg1">
                    <a:lumMod val="50000"/>
                  </a:schemeClr>
                </a:solidFill>
                <a:latin typeface="+mn-lt"/>
              </a:defRPr>
            </a:lvl1pPr>
          </a:lstStyle>
          <a:p>
            <a:pPr/>
            <a:r>
              <a:rPr dirty="0" lang="en-US"/>
              <a:t>Footer</a:t>
            </a:r>
            <a:endParaRPr dirty="0" lang="en-US"/>
          </a:p>
        </p:txBody>
      </p:sp>
    </p:spTree>
    <p:custDataLst>
      <p:tags r:id="rId2"/>
    </p:custDataLst>
    <p:extLst>
      <p:ext uri="{CF19BFA9-8790-475E-9F1B-3001C98C2E78}">
        <p14:creationId xmlns:p14="http://schemas.microsoft.com/office/powerpoint/2010/main" val="1687167446758"/>
      </p:ext>
    </p:extLst>
  </p:cSld>
  <p:clrMapOvr>
    <a:masterClrMapping/>
  </p:clrMapOvr>
</p:sldLayout>
</file>

<file path=ppt/slideLayouts/slideLayout18.xml><?xml version="1.0" encoding="utf-8"?>
<p:sldLayout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preserve="1" type="cust">
  <p:cSld name="Key Takeaways">
    <p:spTree>
      <p:nvGrpSpPr>
        <p:cNvPr id="1" name=""/>
        <p:cNvGrpSpPr/>
        <p:nvPr/>
      </p:nvGrpSpPr>
      <p:grpSpPr>
        <a:xfrm>
          <a:off x="0" y="0"/>
          <a:ext cx="0" cy="0"/>
          <a:chOff x="0" y="0"/>
          <a:chExt cx="0" cy="0"/>
        </a:xfrm>
      </p:grpSpPr>
      <p:sp>
        <p:nvSpPr>
          <p:cNvPr id="2" name="Slide Number Placeholder 2">
            <a:extLst>
              <a:ext uri="{E4D68EC6-66DD-4D03-A039-8281B447A546}">
                <a16:creationId xmlns:a16="http://schemas.microsoft.com/office/drawing/2010/main" id="{966DD885-F5BF-472A-BE3A-A01B23D11189}"/>
              </a:ext>
            </a:extLst>
          </p:cNvPr>
          <p:cNvSpPr>
            <a:spLocks noGrp="true"/>
          </p:cNvSpPr>
          <p:nvPr>
            <p:ph sz="quarter" type="sldNum"/>
          </p:nvPr>
        </p:nvSpPr>
        <p:spPr/>
        <p:txBody>
          <a:bodyPr rtlCol="0"/>
          <a:lstStyle/>
          <a:p>
            <a:pPr/>
            <a:fld id="{8BE84EC2-A288-4F18-B109-C381129CE752}" type="slidenum"/>
            <a:endParaRPr dirty="0" lang="en-US"/>
          </a:p>
        </p:txBody>
      </p:sp>
      <p:sp>
        <p:nvSpPr>
          <p:cNvPr id="3" name="Picture Placeholder 9">
            <a:extLst>
              <a:ext uri="{18F2F269-98FD-423F-AD66-841463B2C97E}">
                <a16:creationId xmlns:a16="http://schemas.microsoft.com/office/drawing/2010/main" id="{8CF934A0-81C4-49CC-BD23-503E3FE4E19A}"/>
              </a:ext>
            </a:extLst>
          </p:cNvPr>
          <p:cNvSpPr>
            <a:spLocks noGrp="true"/>
          </p:cNvSpPr>
          <p:nvPr>
            <p:ph idx="1" type="pic"/>
          </p:nvPr>
        </p:nvSpPr>
        <p:spPr>
          <a:xfrm rot="0">
            <a:off x="5387756" y="-763426"/>
            <a:ext cx="3184744" cy="3677427"/>
          </a:xfrm>
          <a:custGeom>
            <a:avLst/>
            <a:gdLst/>
            <a:ahLst/>
            <a:cxnLst/>
            <a:rect b="b" l="0" r="r" t="0"/>
            <a:pathLst>
              <a:path h="4903236" w="4246326">
                <a:moveTo>
                  <a:pt x="2123163" y="0"/>
                </a:moveTo>
                <a:lnTo>
                  <a:pt x="4246326" y="1225809"/>
                </a:lnTo>
                <a:lnTo>
                  <a:pt x="4246326" y="3677427"/>
                </a:lnTo>
                <a:lnTo>
                  <a:pt x="2123163" y="4903237"/>
                </a:lnTo>
                <a:lnTo>
                  <a:pt x="0" y="3677427"/>
                </a:lnTo>
                <a:lnTo>
                  <a:pt x="0" y="1225809"/>
                </a:lnTo>
                <a:close/>
              </a:path>
            </a:pathLst>
          </a:custGeom>
          <a:noFill/>
        </p:spPr>
        <p:txBody>
          <a:bodyPr anchor="ctr" rtlCol="0" vert="horz" wrap="square">
            <a:noAutofit/>
          </a:bodyPr>
          <a:lstStyle>
            <a:lvl1pPr algn="ctr" lvl="0">
              <a:defRPr baseline="0" dirty="0" lang="en-US" sz="1200"/>
            </a:lvl1pPr>
          </a:lstStyle>
          <a:p>
            <a:pPr/>
            <a:r>
              <a:rPr dirty="0" lang="en-US"/>
              <a:t>Drag / Drop image</a:t>
            </a:r>
            <a:endParaRPr dirty="0" lang="en-US"/>
          </a:p>
        </p:txBody>
      </p:sp>
      <p:sp>
        <p:nvSpPr>
          <p:cNvPr id="4" name="Picture Placeholder 10">
            <a:extLst>
              <a:ext uri="{10014840-5C9D-483A-B8D1-7609F96DBD57}">
                <a16:creationId xmlns:a16="http://schemas.microsoft.com/office/drawing/2010/main" id="{400C0EA5-8517-4E60-AEA8-6040606BA442}"/>
              </a:ext>
            </a:extLst>
          </p:cNvPr>
          <p:cNvSpPr>
            <a:spLocks noGrp="true"/>
          </p:cNvSpPr>
          <p:nvPr>
            <p:ph idx="2" type="pic"/>
          </p:nvPr>
        </p:nvSpPr>
        <p:spPr>
          <a:xfrm rot="0">
            <a:off x="4270759" y="3994086"/>
            <a:ext cx="1662066" cy="1919190"/>
          </a:xfrm>
          <a:custGeom>
            <a:avLst/>
            <a:gdLst/>
            <a:ahLst/>
            <a:cxnLst/>
            <a:rect b="b" l="0" r="r" t="0"/>
            <a:pathLst>
              <a:path h="2558920" w="2216089">
                <a:moveTo>
                  <a:pt x="1108045" y="0"/>
                </a:moveTo>
                <a:lnTo>
                  <a:pt x="2216089" y="639730"/>
                </a:lnTo>
                <a:lnTo>
                  <a:pt x="2216089" y="1919190"/>
                </a:lnTo>
                <a:lnTo>
                  <a:pt x="1108045" y="2558920"/>
                </a:lnTo>
                <a:lnTo>
                  <a:pt x="0" y="1919190"/>
                </a:lnTo>
                <a:lnTo>
                  <a:pt x="0" y="639730"/>
                </a:lnTo>
                <a:close/>
              </a:path>
            </a:pathLst>
          </a:custGeom>
          <a:noFill/>
        </p:spPr>
        <p:txBody>
          <a:bodyPr anchor="ctr" rtlCol="0" vert="horz" wrap="square">
            <a:noAutofit/>
          </a:bodyPr>
          <a:lstStyle>
            <a:lvl1pPr algn="ctr" lvl="0">
              <a:defRPr baseline="0" dirty="0" lang="en-US" sz="1200"/>
            </a:lvl1pPr>
          </a:lstStyle>
          <a:p>
            <a:pPr/>
            <a:r>
              <a:rPr dirty="0" lang="en-US"/>
              <a:t>Drag / Drop image</a:t>
            </a:r>
            <a:endParaRPr dirty="0" lang="en-US"/>
          </a:p>
        </p:txBody>
      </p:sp>
      <p:sp>
        <p:nvSpPr>
          <p:cNvPr hidden="false" id="5" name="Title 1">
            <a:extLst>
              <a:ext uri="{FBBC1CB8-1863-4241-BB5A-F51F5ABC18A6}">
                <a16:creationId xmlns:a16="http://schemas.microsoft.com/office/drawing/2010/main" id="{E11F9519-A2F2-489A-90BE-D3C167012A71}"/>
              </a:ext>
            </a:extLst>
          </p:cNvPr>
          <p:cNvSpPr>
            <a:spLocks noGrp="true"/>
          </p:cNvSpPr>
          <p:nvPr>
            <p:ph idx="3" type="title"/>
          </p:nvPr>
        </p:nvSpPr>
        <p:spPr>
          <a:xfrm rot="0">
            <a:off x="1143000" y="762000"/>
            <a:ext cx="3998128" cy="1239431"/>
          </a:xfrm>
        </p:spPr>
        <p:txBody>
          <a:bodyPr rtlCol="0"/>
          <a:lstStyle>
            <a:lvl1pPr lvl="0">
              <a:lnSpc>
                <a:spcPct val="100000"/>
              </a:lnSpc>
              <a:defRPr b="1" dirty="0" lang="en-US" sz="2800">
                <a:latin typeface="+mj-lt"/>
              </a:defRPr>
            </a:lvl1pPr>
          </a:lstStyle>
          <a:p>
            <a:pPr/>
            <a:r>
              <a:rPr dirty="0" lang="en-US"/>
              <a:t>ADD TITLE</a:t>
            </a:r>
            <a:endParaRPr dirty="0" lang="en-US"/>
          </a:p>
        </p:txBody>
      </p:sp>
      <p:sp>
        <p:nvSpPr>
          <p:cNvPr id="6" name="Shape 22">
            <a:extLst>
              <a:ext uri="{1930DCE6-801C-43A5-B670-048B8610F99B}">
                <a16:creationId xmlns:a16="http://schemas.microsoft.com/office/drawing/2010/main" id="{E846A0CD-BA65-41EF-8417-0DF2A69376F1}"/>
              </a:ext>
            </a:extLst>
          </p:cNvPr>
          <p:cNvSpPr/>
          <p:nvPr userDrawn="1"/>
        </p:nvSpPr>
        <p:spPr>
          <a:xfrm rot="0">
            <a:off x="570882" y="4502988"/>
            <a:ext cx="266067" cy="307228"/>
          </a:xfrm>
          <a:custGeom>
            <a:avLst/>
            <a:gdLst/>
            <a:ahLst/>
            <a:cxnLst/>
            <a:rect b="b" l="0" r="r" t="0"/>
            <a:pathLst>
              <a:path h="409638" w="354756">
                <a:moveTo>
                  <a:pt x="177378" y="0"/>
                </a:moveTo>
                <a:lnTo>
                  <a:pt x="354756" y="102410"/>
                </a:lnTo>
                <a:lnTo>
                  <a:pt x="354756" y="307229"/>
                </a:lnTo>
                <a:lnTo>
                  <a:pt x="177378" y="409638"/>
                </a:lnTo>
                <a:lnTo>
                  <a:pt x="0" y="307229"/>
                </a:lnTo>
                <a:lnTo>
                  <a:pt x="0" y="102410"/>
                </a:lnTo>
                <a:close/>
              </a:path>
            </a:pathLst>
          </a:custGeom>
          <a:noFill/>
          <a:ln w="6350">
            <a:solidFill>
              <a:schemeClr val="tx1">
                <a:alpha val="14999"/>
              </a:schemeClr>
            </a:solidFill>
            <a:miter lim="800000"/>
          </a:ln>
        </p:spPr>
        <p:txBody>
          <a:bodyPr anchor="ctr" lIns="45719" rIns="45719" rtlCol="0" vert="horz"/>
          <a:lstStyle/>
          <a:p>
            <a:pPr/>
            <a:r>
              <a:rPr dirty="0" lang="en-US"/>
              <a:t/>
            </a:r>
            <a:endParaRPr dirty="0" lang="en-US"/>
          </a:p>
        </p:txBody>
      </p:sp>
      <p:sp>
        <p:nvSpPr>
          <p:cNvPr id="7" name="Text Placeholder 4">
            <a:extLst>
              <a:ext uri="{BA172F31-4183-45D8-8A4E-844D919F218F}">
                <a16:creationId xmlns:a16="http://schemas.microsoft.com/office/drawing/2010/main" id="{BBEEBF5F-F63F-4C57-A482-7343A121EEC7}"/>
              </a:ext>
            </a:extLst>
          </p:cNvPr>
          <p:cNvSpPr>
            <a:spLocks noGrp="true"/>
          </p:cNvSpPr>
          <p:nvPr>
            <p:ph idx="4" type="body"/>
          </p:nvPr>
        </p:nvSpPr>
        <p:spPr>
          <a:xfrm rot="0">
            <a:off x="1143000" y="2333625"/>
            <a:ext cx="3524250" cy="1905000"/>
          </a:xfrm>
        </p:spPr>
        <p:txBody>
          <a:bodyPr bIns="0" lIns="0" rIns="0" rtlCol="0" tIns="0" vert="horz">
            <a:noAutofit/>
          </a:bodyPr>
          <a:lstStyle>
            <a:lvl1pPr lvl="0">
              <a:lnSpc>
                <a:spcPct val="150000"/>
              </a:lnSpc>
              <a:defRPr dirty="0" lang="en-US" sz="1100">
                <a:latin typeface="Open Sans"/>
              </a:defRPr>
            </a:lvl1pPr>
            <a:lvl2pPr lvl="1">
              <a:lnSpc>
                <a:spcPct val="100000"/>
              </a:lnSpc>
              <a:defRPr dirty="0" lang="en-US" sz="1400">
                <a:latin typeface="Open Sans"/>
              </a:defRPr>
            </a:lvl2pPr>
            <a:lvl3pPr lvl="2">
              <a:lnSpc>
                <a:spcPct val="100000"/>
              </a:lnSpc>
              <a:defRPr dirty="0" lang="en-US" sz="1400">
                <a:latin typeface="Open Sans"/>
              </a:defRPr>
            </a:lvl3pPr>
            <a:lvl4pPr lvl="3">
              <a:lnSpc>
                <a:spcPct val="100000"/>
              </a:lnSpc>
              <a:defRPr dirty="0" lang="en-US" sz="1400">
                <a:latin typeface="Open Sans"/>
              </a:defRPr>
            </a:lvl4pPr>
            <a:lvl5pPr lvl="4">
              <a:lnSpc>
                <a:spcPct val="100000"/>
              </a:lnSpc>
              <a:defRPr dirty="0" lang="en-US" sz="1400">
                <a:latin typeface="Open Sans"/>
              </a:defRPr>
            </a:lvl5pPr>
          </a:lstStyle>
          <a:p>
            <a:pPr>
              <a:lnSpc>
                <a:spcPct val="129999"/>
              </a:lnSpc>
            </a:pPr>
            <a:r>
              <a:rPr dirty="0" lang="en-US"/>
              <a:t>Add description</a:t>
            </a:r>
            <a:endParaRPr dirty="0" lang="en-US"/>
          </a:p>
        </p:txBody>
      </p:sp>
      <p:cxnSp>
        <p:nvCxnSpPr>
          <p:cNvPr id="8" name="">
            <a:extLst>
              <a:ext uri="{CF30BD2B-F4A2-4B2B-BAB7-402E6046F912}">
                <a16:creationId xmlns:a16="http://schemas.microsoft.com/office/drawing/2010/main" id="{C692CAD9-95E7-4204-A989-199677AC1B05}"/>
              </a:ext>
            </a:extLst>
          </p:cNvPr>
          <p:cNvCxnSpPr/>
          <p:nvPr/>
        </p:nvCxnSpPr>
        <p:spPr>
          <a:xfrm flipH="true" rot="0">
            <a:off x="3083055" y="1661746"/>
            <a:ext cx="6060945" cy="3494941"/>
          </a:xfrm>
          <a:prstGeom prst="line">
            <a:avLst/>
          </a:prstGeom>
          <a:ln>
            <a:solidFill>
              <a:schemeClr val="tx1">
                <a:alpha val="14999"/>
              </a:schemeClr>
            </a:solidFill>
          </a:ln>
        </p:spPr>
        <p:style>
          <a:lnRef idx="1">
            <a:schemeClr val="accent1"/>
          </a:lnRef>
          <a:fillRef idx="0">
            <a:schemeClr val="accent1"/>
          </a:fillRef>
          <a:effectRef idx="0">
            <a:schemeClr val="accent1"/>
          </a:effectRef>
          <a:fontRef idx="minor">
            <a:schemeClr val="tx1"/>
          </a:fontRef>
        </p:style>
      </p:cxnSp>
      <p:sp>
        <p:nvSpPr>
          <p:cNvPr hidden="false" id="9" name="Date Placeholder 1">
            <a:extLst>
              <a:ext uri="{2D1CA48F-65A2-471F-B552-B450B726C185}">
                <a16:creationId xmlns:a16="http://schemas.microsoft.com/office/drawing/2010/main" id="{27BBDB77-26FF-4E2B-8832-C319CE2508F0}"/>
              </a:ext>
            </a:extLst>
          </p:cNvPr>
          <p:cNvSpPr>
            <a:spLocks noGrp="true"/>
          </p:cNvSpPr>
          <p:nvPr>
            <p:ph idx="5" sz="half" type="dt"/>
          </p:nvPr>
        </p:nvSpPr>
        <p:spPr>
          <a:xfrm rot="0">
            <a:off x="762000" y="4695033"/>
            <a:ext cx="1639570" cy="285750"/>
          </a:xfrm>
          <a:prstGeom prst="rect">
            <a:avLst/>
          </a:prstGeom>
        </p:spPr>
        <p:txBody>
          <a:bodyPr anchor="ctr" bIns="45720" lIns="91440" rIns="91440" rtlCol="0" tIns="45720" vert="horz"/>
          <a:lstStyle>
            <a:lvl1pPr algn="l" lvl="0">
              <a:defRPr b="0" dirty="0" i="0" lang="en-US" sz="600">
                <a:solidFill>
                  <a:schemeClr val="bg1">
                    <a:lumMod val="50000"/>
                  </a:schemeClr>
                </a:solidFill>
                <a:latin typeface="+mn-lt"/>
              </a:defRPr>
            </a:lvl1pPr>
          </a:lstStyle>
          <a:p>
            <a:pPr/>
            <a:r>
              <a:rPr dirty="0" lang="en-US"/>
              <a:t>Date</a:t>
            </a:r>
            <a:endParaRPr dirty="0" lang="en-US"/>
          </a:p>
        </p:txBody>
      </p:sp>
      <p:sp>
        <p:nvSpPr>
          <p:cNvPr hidden="false" id="10" name="Footer Placeholder 1">
            <a:extLst>
              <a:ext uri="{5A19E977-A8F9-4062-94BD-C688FE0023DF}">
                <a16:creationId xmlns:a16="http://schemas.microsoft.com/office/drawing/2010/main" id="{D6D1E625-E093-495F-BFD9-19649387A32D}"/>
              </a:ext>
            </a:extLst>
          </p:cNvPr>
          <p:cNvSpPr>
            <a:spLocks noGrp="true"/>
          </p:cNvSpPr>
          <p:nvPr>
            <p:ph idx="6" sz="quarter" type="ftr"/>
          </p:nvPr>
        </p:nvSpPr>
        <p:spPr>
          <a:xfrm rot="0">
            <a:off x="2495550" y="4686300"/>
            <a:ext cx="5181600" cy="285750"/>
          </a:xfrm>
          <a:prstGeom prst="rect">
            <a:avLst/>
          </a:prstGeom>
        </p:spPr>
        <p:txBody>
          <a:bodyPr anchor="ctr" bIns="45720" lIns="91440" rIns="91440" rtlCol="0" tIns="45720" vert="horz"/>
          <a:lstStyle>
            <a:lvl1pPr algn="ctr" lvl="0">
              <a:defRPr b="0" dirty="0" i="0" lang="en-US" sz="600">
                <a:solidFill>
                  <a:schemeClr val="bg1">
                    <a:lumMod val="50000"/>
                  </a:schemeClr>
                </a:solidFill>
                <a:latin typeface="+mn-lt"/>
              </a:defRPr>
            </a:lvl1pPr>
          </a:lstStyle>
          <a:p>
            <a:pPr/>
            <a:r>
              <a:rPr dirty="0" lang="en-US"/>
              <a:t>Footer</a:t>
            </a:r>
            <a:endParaRPr dirty="0" lang="en-US"/>
          </a:p>
        </p:txBody>
      </p:sp>
    </p:spTree>
    <p:extLst>
      <p:ext uri="{99017DB5-4D15-47EA-9410-D75A6F86230F}">
        <p14:creationId xmlns:p14="http://schemas.microsoft.com/office/powerpoint/2010/main" val="1687167446761"/>
      </p:ext>
    </p:extLst>
  </p:cSld>
  <p:clrMapOvr>
    <a:masterClrMapping/>
  </p:clrMapOvr>
</p:sldLayout>
</file>

<file path=ppt/slideLayouts/slideLayout19.xml><?xml version="1.0" encoding="utf-8"?>
<p:sldLayout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preserve="1" type="cust">
  <p:cSld name="Next Steps">
    <p:spTree>
      <p:nvGrpSpPr>
        <p:cNvPr id="1" name=""/>
        <p:cNvGrpSpPr/>
        <p:nvPr/>
      </p:nvGrpSpPr>
      <p:grpSpPr>
        <a:xfrm>
          <a:off x="0" y="0"/>
          <a:ext cx="0" cy="0"/>
          <a:chOff x="0" y="0"/>
          <a:chExt cx="0" cy="0"/>
        </a:xfrm>
      </p:grpSpPr>
      <p:sp>
        <p:nvSpPr>
          <p:cNvPr id="2" name="Freeform 18">
            <a:extLst>
              <a:ext uri="{D6AA3358-D64F-44CD-B0C1-022666E2A375}">
                <a16:creationId xmlns:a16="http://schemas.microsoft.com/office/drawing/2010/main" id="{18721244-A8FF-4D2A-BFA0-F58F2F1D8A7D}"/>
              </a:ext>
            </a:extLst>
          </p:cNvPr>
          <p:cNvSpPr/>
          <p:nvPr userDrawn="1"/>
        </p:nvSpPr>
        <p:spPr>
          <a:xfrm rot="0">
            <a:off x="3836789" y="1479866"/>
            <a:ext cx="1472645" cy="3293692"/>
          </a:xfrm>
          <a:custGeom>
            <a:avLst/>
            <a:gdLst/>
            <a:ahLst/>
            <a:cxnLst/>
            <a:rect b="b" l="0" r="r" t="0"/>
            <a:pathLst>
              <a:path h="4391590" w="1963527">
                <a:moveTo>
                  <a:pt x="981764" y="0"/>
                </a:moveTo>
                <a:lnTo>
                  <a:pt x="1963527" y="566822"/>
                </a:lnTo>
                <a:lnTo>
                  <a:pt x="1963527" y="1238674"/>
                </a:lnTo>
                <a:lnTo>
                  <a:pt x="1963527" y="1700466"/>
                </a:lnTo>
                <a:lnTo>
                  <a:pt x="1963527" y="2281843"/>
                </a:lnTo>
                <a:lnTo>
                  <a:pt x="1963527" y="2372318"/>
                </a:lnTo>
                <a:lnTo>
                  <a:pt x="1963527" y="2691124"/>
                </a:lnTo>
                <a:lnTo>
                  <a:pt x="1963527" y="3415487"/>
                </a:lnTo>
                <a:lnTo>
                  <a:pt x="1963527" y="3824768"/>
                </a:lnTo>
                <a:lnTo>
                  <a:pt x="981764" y="4391590"/>
                </a:lnTo>
                <a:lnTo>
                  <a:pt x="0" y="3824768"/>
                </a:lnTo>
                <a:lnTo>
                  <a:pt x="0" y="3415487"/>
                </a:lnTo>
                <a:lnTo>
                  <a:pt x="0" y="2691124"/>
                </a:lnTo>
                <a:lnTo>
                  <a:pt x="0" y="2372318"/>
                </a:lnTo>
                <a:lnTo>
                  <a:pt x="0" y="2281843"/>
                </a:lnTo>
                <a:lnTo>
                  <a:pt x="0" y="1700466"/>
                </a:lnTo>
                <a:lnTo>
                  <a:pt x="0" y="1238674"/>
                </a:lnTo>
                <a:lnTo>
                  <a:pt x="0" y="566822"/>
                </a:lnTo>
                <a:close/>
              </a:path>
            </a:pathLst>
          </a:custGeom>
          <a:solidFill>
            <a:schemeClr val="accent1"/>
          </a:solidFill>
          <a:ln w="12700">
            <a:miter lim="800000"/>
          </a:ln>
        </p:spPr>
        <p:txBody>
          <a:bodyPr anchor="ctr" lIns="45719" rIns="45719" rtlCol="0" vert="horz" wrap="square">
            <a:noAutofit/>
          </a:bodyPr>
          <a:lstStyle/>
          <a:p>
            <a:pPr/>
            <a:r>
              <a:rPr dirty="0" lang="en-US"/>
              <a:t/>
            </a:r>
            <a:endParaRPr dirty="0" lang="en-US"/>
          </a:p>
        </p:txBody>
      </p:sp>
      <p:sp>
        <p:nvSpPr>
          <p:cNvPr id="3" name="Slide Number Placeholder 2">
            <a:extLst>
              <a:ext uri="{ED439665-50BD-4B00-B30A-41B555E8E320}">
                <a16:creationId xmlns:a16="http://schemas.microsoft.com/office/drawing/2010/main" id="{6095EEC5-00CB-4336-A516-4D00FC3BA5B9}"/>
              </a:ext>
            </a:extLst>
          </p:cNvPr>
          <p:cNvSpPr>
            <a:spLocks noGrp="true"/>
          </p:cNvSpPr>
          <p:nvPr>
            <p:ph sz="quarter" type="sldNum"/>
          </p:nvPr>
        </p:nvSpPr>
        <p:spPr/>
        <p:txBody>
          <a:bodyPr rtlCol="0"/>
          <a:lstStyle/>
          <a:p>
            <a:pPr/>
            <a:fld id="{334277B8-4214-429D-A8ED-4790C9DF88E0}" type="slidenum"/>
            <a:endParaRPr dirty="0" lang="en-US"/>
          </a:p>
        </p:txBody>
      </p:sp>
      <p:sp>
        <p:nvSpPr>
          <p:cNvPr id="4" name="Picture Placeholder 7">
            <a:extLst>
              <a:ext uri="{287A22DC-ADB3-4CBD-B459-307F03DBF580}">
                <a16:creationId xmlns:a16="http://schemas.microsoft.com/office/drawing/2010/main" id="{65909209-57FC-44B8-A7B5-ED14CAB9A303}"/>
              </a:ext>
            </a:extLst>
          </p:cNvPr>
          <p:cNvSpPr>
            <a:spLocks noGrp="true"/>
          </p:cNvSpPr>
          <p:nvPr>
            <p:ph idx="1" type="pic"/>
          </p:nvPr>
        </p:nvSpPr>
        <p:spPr>
          <a:xfrm rot="0">
            <a:off x="879369" y="2127449"/>
            <a:ext cx="1099507" cy="1269601"/>
          </a:xfrm>
          <a:custGeom>
            <a:avLst/>
            <a:gdLst/>
            <a:ahLst/>
            <a:cxnLst/>
            <a:rect b="b" l="0" r="r" t="0"/>
            <a:pathLst>
              <a:path h="1692802" w="1466010">
                <a:moveTo>
                  <a:pt x="733005" y="0"/>
                </a:moveTo>
                <a:lnTo>
                  <a:pt x="1466010" y="423201"/>
                </a:lnTo>
                <a:lnTo>
                  <a:pt x="1466010" y="1269602"/>
                </a:lnTo>
                <a:lnTo>
                  <a:pt x="733005" y="1692802"/>
                </a:lnTo>
                <a:lnTo>
                  <a:pt x="0" y="1269602"/>
                </a:lnTo>
                <a:lnTo>
                  <a:pt x="0" y="423201"/>
                </a:lnTo>
                <a:close/>
              </a:path>
            </a:pathLst>
          </a:custGeom>
          <a:noFill/>
        </p:spPr>
        <p:txBody>
          <a:bodyPr anchor="ctr" rtlCol="0" vert="horz" wrap="square">
            <a:noAutofit/>
          </a:bodyPr>
          <a:lstStyle>
            <a:lvl1pPr algn="ctr" lvl="0">
              <a:defRPr baseline="0" dirty="0" lang="en-US" sz="1200"/>
            </a:lvl1pPr>
          </a:lstStyle>
          <a:p>
            <a:pPr/>
            <a:r>
              <a:rPr dirty="0" lang="en-US"/>
              <a:t>Drag / Drop image</a:t>
            </a:r>
            <a:endParaRPr dirty="0" lang="en-US"/>
          </a:p>
        </p:txBody>
      </p:sp>
      <p:sp>
        <p:nvSpPr>
          <p:cNvPr id="5" name="Picture Placeholder 8">
            <a:extLst>
              <a:ext uri="{CB3249F9-284A-4012-8A00-00C1294BB354}">
                <a16:creationId xmlns:a16="http://schemas.microsoft.com/office/drawing/2010/main" id="{B70F089F-6EC1-45AB-B63E-AC49B52E41DE}"/>
              </a:ext>
            </a:extLst>
          </p:cNvPr>
          <p:cNvSpPr>
            <a:spLocks noGrp="true"/>
          </p:cNvSpPr>
          <p:nvPr>
            <p:ph idx="2" type="pic"/>
          </p:nvPr>
        </p:nvSpPr>
        <p:spPr>
          <a:xfrm rot="0">
            <a:off x="2447715" y="2127449"/>
            <a:ext cx="1099507" cy="1269601"/>
          </a:xfrm>
          <a:custGeom>
            <a:avLst/>
            <a:gdLst/>
            <a:ahLst/>
            <a:cxnLst/>
            <a:rect b="b" l="0" r="r" t="0"/>
            <a:pathLst>
              <a:path h="1692802" w="1466010">
                <a:moveTo>
                  <a:pt x="733005" y="0"/>
                </a:moveTo>
                <a:lnTo>
                  <a:pt x="1466010" y="423201"/>
                </a:lnTo>
                <a:lnTo>
                  <a:pt x="1466010" y="1269602"/>
                </a:lnTo>
                <a:lnTo>
                  <a:pt x="733005" y="1692802"/>
                </a:lnTo>
                <a:lnTo>
                  <a:pt x="0" y="1269602"/>
                </a:lnTo>
                <a:lnTo>
                  <a:pt x="0" y="423201"/>
                </a:lnTo>
                <a:close/>
              </a:path>
            </a:pathLst>
          </a:custGeom>
          <a:noFill/>
        </p:spPr>
        <p:txBody>
          <a:bodyPr anchor="ctr" rtlCol="0" vert="horz" wrap="square">
            <a:noAutofit/>
          </a:bodyPr>
          <a:lstStyle>
            <a:lvl1pPr algn="ctr" lvl="0">
              <a:defRPr baseline="0" dirty="0" lang="en-US" sz="1200"/>
            </a:lvl1pPr>
          </a:lstStyle>
          <a:p>
            <a:pPr/>
            <a:r>
              <a:rPr dirty="0" lang="en-US"/>
              <a:t>Drag / Drop image</a:t>
            </a:r>
            <a:endParaRPr dirty="0" lang="en-US"/>
          </a:p>
        </p:txBody>
      </p:sp>
      <p:sp>
        <p:nvSpPr>
          <p:cNvPr id="6" name="Picture Placeholder 9">
            <a:extLst>
              <a:ext uri="{BC890099-1585-4D4E-B633-073D27CA0C58}">
                <a16:creationId xmlns:a16="http://schemas.microsoft.com/office/drawing/2010/main" id="{62F2CC8C-EDEA-4FA2-B51F-DDD60591AA84}"/>
              </a:ext>
            </a:extLst>
          </p:cNvPr>
          <p:cNvSpPr>
            <a:spLocks noGrp="true"/>
          </p:cNvSpPr>
          <p:nvPr>
            <p:ph idx="3" type="pic"/>
          </p:nvPr>
        </p:nvSpPr>
        <p:spPr>
          <a:xfrm rot="0">
            <a:off x="4022245" y="1773663"/>
            <a:ext cx="1099507" cy="1269601"/>
          </a:xfrm>
          <a:custGeom>
            <a:avLst/>
            <a:gdLst/>
            <a:ahLst/>
            <a:cxnLst/>
            <a:rect b="b" l="0" r="r" t="0"/>
            <a:pathLst>
              <a:path h="1692802" w="1466010">
                <a:moveTo>
                  <a:pt x="733005" y="0"/>
                </a:moveTo>
                <a:lnTo>
                  <a:pt x="1466010" y="423201"/>
                </a:lnTo>
                <a:lnTo>
                  <a:pt x="1466010" y="1269602"/>
                </a:lnTo>
                <a:lnTo>
                  <a:pt x="733005" y="1692802"/>
                </a:lnTo>
                <a:lnTo>
                  <a:pt x="0" y="1269602"/>
                </a:lnTo>
                <a:lnTo>
                  <a:pt x="0" y="423201"/>
                </a:lnTo>
                <a:close/>
              </a:path>
            </a:pathLst>
          </a:custGeom>
          <a:noFill/>
        </p:spPr>
        <p:txBody>
          <a:bodyPr anchor="ctr" rtlCol="0" vert="horz" wrap="square">
            <a:noAutofit/>
          </a:bodyPr>
          <a:lstStyle>
            <a:lvl1pPr algn="ctr" lvl="0">
              <a:defRPr baseline="0" dirty="0" lang="en-US" sz="1200"/>
            </a:lvl1pPr>
          </a:lstStyle>
          <a:p>
            <a:pPr/>
            <a:r>
              <a:rPr dirty="0" lang="en-US"/>
              <a:t>Drag / Drop image</a:t>
            </a:r>
            <a:endParaRPr dirty="0" lang="en-US"/>
          </a:p>
        </p:txBody>
      </p:sp>
      <p:sp>
        <p:nvSpPr>
          <p:cNvPr id="7" name="Picture Placeholder 10">
            <a:extLst>
              <a:ext uri="{8D71114E-C568-4179-922D-5019B05F2D6B}">
                <a16:creationId xmlns:a16="http://schemas.microsoft.com/office/drawing/2010/main" id="{23F70150-9D67-4E31-8CFF-704796999159}"/>
              </a:ext>
            </a:extLst>
          </p:cNvPr>
          <p:cNvSpPr>
            <a:spLocks noGrp="true"/>
          </p:cNvSpPr>
          <p:nvPr>
            <p:ph idx="4" type="pic"/>
          </p:nvPr>
        </p:nvSpPr>
        <p:spPr>
          <a:xfrm rot="0">
            <a:off x="5601272" y="2127449"/>
            <a:ext cx="1099507" cy="1269601"/>
          </a:xfrm>
          <a:custGeom>
            <a:avLst/>
            <a:gdLst/>
            <a:ahLst/>
            <a:cxnLst/>
            <a:rect b="b" l="0" r="r" t="0"/>
            <a:pathLst>
              <a:path h="1692802" w="1466010">
                <a:moveTo>
                  <a:pt x="733005" y="0"/>
                </a:moveTo>
                <a:lnTo>
                  <a:pt x="1466010" y="423201"/>
                </a:lnTo>
                <a:lnTo>
                  <a:pt x="1466010" y="1269602"/>
                </a:lnTo>
                <a:lnTo>
                  <a:pt x="733005" y="1692802"/>
                </a:lnTo>
                <a:lnTo>
                  <a:pt x="0" y="1269602"/>
                </a:lnTo>
                <a:lnTo>
                  <a:pt x="0" y="423201"/>
                </a:lnTo>
                <a:close/>
              </a:path>
            </a:pathLst>
          </a:custGeom>
          <a:noFill/>
        </p:spPr>
        <p:txBody>
          <a:bodyPr anchor="ctr" rtlCol="0" vert="horz" wrap="square">
            <a:noAutofit/>
          </a:bodyPr>
          <a:lstStyle>
            <a:lvl1pPr algn="ctr" lvl="0">
              <a:defRPr baseline="0" dirty="0" lang="en-US" sz="1200"/>
            </a:lvl1pPr>
          </a:lstStyle>
          <a:p>
            <a:pPr/>
            <a:r>
              <a:rPr dirty="0" lang="en-US"/>
              <a:t>Drag / Drop image</a:t>
            </a:r>
            <a:endParaRPr dirty="0" lang="en-US"/>
          </a:p>
        </p:txBody>
      </p:sp>
      <p:sp>
        <p:nvSpPr>
          <p:cNvPr id="8" name="Picture Placeholder 11">
            <a:extLst>
              <a:ext uri="{41B541DA-E2D4-4190-947F-927C98E3D555}">
                <a16:creationId xmlns:a16="http://schemas.microsoft.com/office/drawing/2010/main" id="{52A1AF30-0876-40F1-9D59-DC29C50582FE}"/>
              </a:ext>
            </a:extLst>
          </p:cNvPr>
          <p:cNvSpPr>
            <a:spLocks noGrp="true"/>
          </p:cNvSpPr>
          <p:nvPr>
            <p:ph idx="5" type="pic"/>
          </p:nvPr>
        </p:nvSpPr>
        <p:spPr>
          <a:xfrm rot="0">
            <a:off x="7172459" y="2127449"/>
            <a:ext cx="1099507" cy="1269601"/>
          </a:xfrm>
          <a:custGeom>
            <a:avLst/>
            <a:gdLst/>
            <a:ahLst/>
            <a:cxnLst/>
            <a:rect b="b" l="0" r="r" t="0"/>
            <a:pathLst>
              <a:path h="1692802" w="1466010">
                <a:moveTo>
                  <a:pt x="733005" y="0"/>
                </a:moveTo>
                <a:lnTo>
                  <a:pt x="1466010" y="423201"/>
                </a:lnTo>
                <a:lnTo>
                  <a:pt x="1466010" y="1269602"/>
                </a:lnTo>
                <a:lnTo>
                  <a:pt x="733005" y="1692802"/>
                </a:lnTo>
                <a:lnTo>
                  <a:pt x="0" y="1269602"/>
                </a:lnTo>
                <a:lnTo>
                  <a:pt x="0" y="423201"/>
                </a:lnTo>
                <a:close/>
              </a:path>
            </a:pathLst>
          </a:custGeom>
          <a:noFill/>
        </p:spPr>
        <p:txBody>
          <a:bodyPr anchor="ctr" rtlCol="0" vert="horz" wrap="square">
            <a:noAutofit/>
          </a:bodyPr>
          <a:lstStyle>
            <a:lvl1pPr algn="ctr" lvl="0">
              <a:defRPr baseline="0" dirty="0" lang="en-US" sz="1200"/>
            </a:lvl1pPr>
          </a:lstStyle>
          <a:p>
            <a:pPr/>
            <a:r>
              <a:rPr dirty="0" lang="en-US"/>
              <a:t>Drag / Drop image</a:t>
            </a:r>
            <a:endParaRPr dirty="0" lang="en-US"/>
          </a:p>
        </p:txBody>
      </p:sp>
      <p:sp>
        <p:nvSpPr>
          <p:cNvPr hidden="false" id="9" name="Title 3">
            <a:extLst>
              <a:ext uri="{EA808294-F65C-436F-8DA7-97D7DC66E341}">
                <a16:creationId xmlns:a16="http://schemas.microsoft.com/office/drawing/2010/main" id="{C19E3437-B890-45FB-8D2D-51A17E70E283}"/>
              </a:ext>
            </a:extLst>
          </p:cNvPr>
          <p:cNvSpPr>
            <a:spLocks noGrp="true"/>
          </p:cNvSpPr>
          <p:nvPr>
            <p:ph idx="6" type="title"/>
          </p:nvPr>
        </p:nvSpPr>
        <p:spPr>
          <a:xfrm rot="0">
            <a:off x="1143000" y="762000"/>
            <a:ext cx="3333750" cy="857250"/>
          </a:xfrm>
        </p:spPr>
        <p:txBody>
          <a:bodyPr anchor="t" rtlCol="0" vert="horz"/>
          <a:lstStyle>
            <a:lvl1pPr lvl="0">
              <a:lnSpc>
                <a:spcPct val="100000"/>
              </a:lnSpc>
              <a:defRPr b="1" dirty="0" lang="en-US" sz="2800">
                <a:latin typeface="+mj-lt"/>
              </a:defRPr>
            </a:lvl1pPr>
          </a:lstStyle>
          <a:p>
            <a:pPr/>
            <a:r>
              <a:rPr dirty="0" lang="en-US"/>
              <a:t>ADD TITLE</a:t>
            </a:r>
            <a:endParaRPr dirty="0" lang="en-US"/>
          </a:p>
        </p:txBody>
      </p:sp>
      <p:sp>
        <p:nvSpPr>
          <p:cNvPr id="10" name="Shape 22">
            <a:extLst>
              <a:ext uri="{46BC2578-1FB8-43E0-B8C2-99F20869C035}">
                <a16:creationId xmlns:a16="http://schemas.microsoft.com/office/drawing/2010/main" id="{43B5E19F-D3E2-4CC1-96EC-5BDF98FA9FA6}"/>
              </a:ext>
            </a:extLst>
          </p:cNvPr>
          <p:cNvSpPr/>
          <p:nvPr userDrawn="1"/>
        </p:nvSpPr>
        <p:spPr>
          <a:xfrm rot="0">
            <a:off x="570882" y="4502988"/>
            <a:ext cx="266067" cy="307228"/>
          </a:xfrm>
          <a:custGeom>
            <a:avLst/>
            <a:gdLst/>
            <a:ahLst/>
            <a:cxnLst/>
            <a:rect b="b" l="0" r="r" t="0"/>
            <a:pathLst>
              <a:path h="409638" w="354756">
                <a:moveTo>
                  <a:pt x="177378" y="0"/>
                </a:moveTo>
                <a:lnTo>
                  <a:pt x="354756" y="102410"/>
                </a:lnTo>
                <a:lnTo>
                  <a:pt x="354756" y="307229"/>
                </a:lnTo>
                <a:lnTo>
                  <a:pt x="177378" y="409638"/>
                </a:lnTo>
                <a:lnTo>
                  <a:pt x="0" y="307229"/>
                </a:lnTo>
                <a:lnTo>
                  <a:pt x="0" y="102410"/>
                </a:lnTo>
                <a:close/>
              </a:path>
            </a:pathLst>
          </a:custGeom>
          <a:noFill/>
          <a:ln w="6350">
            <a:solidFill>
              <a:schemeClr val="tx1">
                <a:alpha val="14999"/>
              </a:schemeClr>
            </a:solidFill>
            <a:miter lim="800000"/>
          </a:ln>
        </p:spPr>
        <p:txBody>
          <a:bodyPr anchor="ctr" lIns="45719" rIns="45719" rtlCol="0" vert="horz"/>
          <a:lstStyle/>
          <a:p>
            <a:pPr/>
            <a:r>
              <a:rPr dirty="0" lang="en-US"/>
              <a:t/>
            </a:r>
            <a:endParaRPr dirty="0" lang="en-US"/>
          </a:p>
        </p:txBody>
      </p:sp>
      <p:sp>
        <p:nvSpPr>
          <p:cNvPr id="11" name="Text Placeholder 4">
            <a:extLst>
              <a:ext uri="{DD972D06-E282-4EBA-9209-32B0E560939B}">
                <a16:creationId xmlns:a16="http://schemas.microsoft.com/office/drawing/2010/main" id="{0C4C8E43-9028-4ED5-B596-CE678F681FB5}"/>
              </a:ext>
            </a:extLst>
          </p:cNvPr>
          <p:cNvSpPr>
            <a:spLocks noGrp="true"/>
          </p:cNvSpPr>
          <p:nvPr>
            <p:ph idx="7" type="body"/>
          </p:nvPr>
        </p:nvSpPr>
        <p:spPr>
          <a:xfrm rot="0">
            <a:off x="671817" y="3849814"/>
            <a:ext cx="1514606" cy="636847"/>
          </a:xfrm>
        </p:spPr>
        <p:txBody>
          <a:bodyPr anchor="t" bIns="0" lIns="0" rIns="0" rtlCol="0" tIns="0" vert="horz">
            <a:normAutofit fontScale="100000" lnSpcReduction="0"/>
          </a:bodyPr>
          <a:lstStyle>
            <a:lvl1pPr algn="ctr" lvl="0">
              <a:lnSpc>
                <a:spcPct val="100000"/>
              </a:lnSpc>
              <a:spcBef>
                <a:spcPts val="0"/>
              </a:spcBef>
              <a:defRPr b="0" dirty="0" lang="en-US" sz="1000">
                <a:latin typeface="Open Sans"/>
              </a:defRPr>
            </a:lvl1pPr>
            <a:lvl2pPr algn="ctr" lvl="1">
              <a:lnSpc>
                <a:spcPct val="100000"/>
              </a:lnSpc>
              <a:spcBef>
                <a:spcPts val="0"/>
              </a:spcBef>
              <a:defRPr dirty="0" lang="en-US" sz="1400">
                <a:latin typeface="Open Sans"/>
              </a:defRPr>
            </a:lvl2pPr>
            <a:lvl3pPr algn="ctr" lvl="2">
              <a:lnSpc>
                <a:spcPct val="100000"/>
              </a:lnSpc>
              <a:spcBef>
                <a:spcPts val="0"/>
              </a:spcBef>
              <a:defRPr dirty="0" lang="en-US" sz="1400">
                <a:latin typeface="Open Sans"/>
              </a:defRPr>
            </a:lvl3pPr>
            <a:lvl4pPr algn="ctr" lvl="3">
              <a:lnSpc>
                <a:spcPct val="100000"/>
              </a:lnSpc>
              <a:spcBef>
                <a:spcPts val="0"/>
              </a:spcBef>
              <a:defRPr dirty="0" lang="en-US" sz="1400">
                <a:latin typeface="Open Sans"/>
              </a:defRPr>
            </a:lvl4pPr>
            <a:lvl5pPr algn="ctr" lvl="4">
              <a:lnSpc>
                <a:spcPct val="100000"/>
              </a:lnSpc>
              <a:spcBef>
                <a:spcPts val="0"/>
              </a:spcBef>
              <a:defRPr dirty="0" lang="en-US" sz="1400">
                <a:latin typeface="Open Sans"/>
              </a:defRPr>
            </a:lvl5pPr>
          </a:lstStyle>
          <a:p>
            <a:pPr>
              <a:lnSpc>
                <a:spcPct val="129999"/>
              </a:lnSpc>
            </a:pPr>
            <a:r>
              <a:rPr dirty="0" lang="en-US"/>
              <a:t>Add description</a:t>
            </a:r>
            <a:endParaRPr dirty="0" lang="en-US"/>
          </a:p>
        </p:txBody>
      </p:sp>
      <p:sp>
        <p:nvSpPr>
          <p:cNvPr id="12" name="Text Placeholder 4">
            <a:extLst>
              <a:ext uri="{5EE98976-94FE-49EF-B6EB-29CD9B8F9DA1}">
                <a16:creationId xmlns:a16="http://schemas.microsoft.com/office/drawing/2010/main" id="{07E55FCB-F035-4F62-BF09-3E385FBB2C63}"/>
              </a:ext>
            </a:extLst>
          </p:cNvPr>
          <p:cNvSpPr>
            <a:spLocks noGrp="true"/>
          </p:cNvSpPr>
          <p:nvPr>
            <p:ph idx="8" type="body"/>
          </p:nvPr>
        </p:nvSpPr>
        <p:spPr>
          <a:xfrm rot="0">
            <a:off x="2240165" y="3849814"/>
            <a:ext cx="1514606" cy="636847"/>
          </a:xfrm>
        </p:spPr>
        <p:txBody>
          <a:bodyPr anchor="t" bIns="0" lIns="0" rIns="0" rtlCol="0" tIns="0" vert="horz">
            <a:normAutofit fontScale="100000" lnSpcReduction="0"/>
          </a:bodyPr>
          <a:lstStyle>
            <a:lvl1pPr algn="ctr" lvl="0">
              <a:lnSpc>
                <a:spcPct val="100000"/>
              </a:lnSpc>
              <a:spcBef>
                <a:spcPts val="0"/>
              </a:spcBef>
              <a:defRPr b="0" dirty="0" lang="en-US" sz="1000">
                <a:latin typeface="Open Sans"/>
              </a:defRPr>
            </a:lvl1pPr>
            <a:lvl2pPr algn="ctr" lvl="1">
              <a:lnSpc>
                <a:spcPct val="100000"/>
              </a:lnSpc>
              <a:spcBef>
                <a:spcPts val="0"/>
              </a:spcBef>
              <a:defRPr dirty="0" lang="en-US" sz="1400">
                <a:latin typeface="Open Sans"/>
              </a:defRPr>
            </a:lvl2pPr>
            <a:lvl3pPr algn="ctr" lvl="2">
              <a:lnSpc>
                <a:spcPct val="100000"/>
              </a:lnSpc>
              <a:spcBef>
                <a:spcPts val="0"/>
              </a:spcBef>
              <a:defRPr dirty="0" lang="en-US" sz="1400">
                <a:latin typeface="Open Sans"/>
              </a:defRPr>
            </a:lvl3pPr>
            <a:lvl4pPr algn="ctr" lvl="3">
              <a:lnSpc>
                <a:spcPct val="100000"/>
              </a:lnSpc>
              <a:spcBef>
                <a:spcPts val="0"/>
              </a:spcBef>
              <a:defRPr dirty="0" lang="en-US" sz="1400">
                <a:latin typeface="Open Sans"/>
              </a:defRPr>
            </a:lvl4pPr>
            <a:lvl5pPr algn="ctr" lvl="4">
              <a:lnSpc>
                <a:spcPct val="100000"/>
              </a:lnSpc>
              <a:spcBef>
                <a:spcPts val="0"/>
              </a:spcBef>
              <a:defRPr dirty="0" lang="en-US" sz="1400">
                <a:latin typeface="Open Sans"/>
              </a:defRPr>
            </a:lvl5pPr>
          </a:lstStyle>
          <a:p>
            <a:pPr>
              <a:lnSpc>
                <a:spcPct val="129999"/>
              </a:lnSpc>
            </a:pPr>
            <a:r>
              <a:rPr dirty="0" lang="en-US"/>
              <a:t>Add description</a:t>
            </a:r>
            <a:endParaRPr dirty="0" lang="en-US"/>
          </a:p>
        </p:txBody>
      </p:sp>
      <p:sp>
        <p:nvSpPr>
          <p:cNvPr id="13" name="Text Placeholder 4">
            <a:extLst>
              <a:ext uri="{B9BEDC0F-35B3-4D06-B41A-3AB39D225321}">
                <a16:creationId xmlns:a16="http://schemas.microsoft.com/office/drawing/2010/main" id="{D474DC0D-BA49-4DD5-88F0-A08CC9B4F7B3}"/>
              </a:ext>
            </a:extLst>
          </p:cNvPr>
          <p:cNvSpPr>
            <a:spLocks noGrp="true"/>
          </p:cNvSpPr>
          <p:nvPr>
            <p:ph idx="9" type="body"/>
          </p:nvPr>
        </p:nvSpPr>
        <p:spPr>
          <a:xfrm rot="0">
            <a:off x="4026677" y="3512534"/>
            <a:ext cx="1075428" cy="878487"/>
          </a:xfrm>
        </p:spPr>
        <p:txBody>
          <a:bodyPr rtlCol="0" vert="horz">
            <a:normAutofit/>
          </a:bodyPr>
          <a:lstStyle>
            <a:lvl1pPr algn="ctr" lvl="0">
              <a:lnSpc>
                <a:spcPct val="100000"/>
              </a:lnSpc>
              <a:spcBef>
                <a:spcPts val="0"/>
              </a:spcBef>
              <a:defRPr dirty="0" lang="en-US" sz="1000">
                <a:solidFill>
                  <a:schemeClr val="bg1"/>
                </a:solidFill>
                <a:latin typeface="Open Sans"/>
              </a:defRPr>
            </a:lvl1pPr>
            <a:lvl2pPr algn="ctr" lvl="1">
              <a:lnSpc>
                <a:spcPct val="100000"/>
              </a:lnSpc>
              <a:spcBef>
                <a:spcPts val="0"/>
              </a:spcBef>
              <a:defRPr dirty="0" lang="en-US" sz="1400">
                <a:latin typeface="Open Sans"/>
              </a:defRPr>
            </a:lvl2pPr>
            <a:lvl3pPr algn="ctr" lvl="2">
              <a:lnSpc>
                <a:spcPct val="100000"/>
              </a:lnSpc>
              <a:spcBef>
                <a:spcPts val="0"/>
              </a:spcBef>
              <a:defRPr dirty="0" lang="en-US" sz="1400">
                <a:latin typeface="Open Sans"/>
              </a:defRPr>
            </a:lvl3pPr>
            <a:lvl4pPr algn="ctr" lvl="3">
              <a:lnSpc>
                <a:spcPct val="100000"/>
              </a:lnSpc>
              <a:spcBef>
                <a:spcPts val="0"/>
              </a:spcBef>
              <a:defRPr dirty="0" lang="en-US" sz="1400">
                <a:latin typeface="Open Sans"/>
              </a:defRPr>
            </a:lvl4pPr>
            <a:lvl5pPr algn="ctr" lvl="4">
              <a:lnSpc>
                <a:spcPct val="100000"/>
              </a:lnSpc>
              <a:spcBef>
                <a:spcPts val="0"/>
              </a:spcBef>
              <a:defRPr dirty="0" lang="en-US" sz="1400">
                <a:latin typeface="Open Sans"/>
              </a:defRPr>
            </a:lvl5pPr>
          </a:lstStyle>
          <a:p>
            <a:pPr lvl="0"/>
            <a:r>
              <a:rPr dirty="0" lang="en-US"/>
              <a:t>Add description</a:t>
            </a:r>
            <a:endParaRPr dirty="0" lang="en-US"/>
          </a:p>
        </p:txBody>
      </p:sp>
      <p:sp>
        <p:nvSpPr>
          <p:cNvPr id="14" name="Text Placeholder 4">
            <a:extLst>
              <a:ext uri="{27CA9F90-7960-40D4-B47F-974474B2238C}">
                <a16:creationId xmlns:a16="http://schemas.microsoft.com/office/drawing/2010/main" id="{5FD17B23-B047-4783-8E1C-A37EC71ED2A2}"/>
              </a:ext>
            </a:extLst>
          </p:cNvPr>
          <p:cNvSpPr>
            <a:spLocks noGrp="true"/>
          </p:cNvSpPr>
          <p:nvPr>
            <p:ph idx="10" type="body"/>
          </p:nvPr>
        </p:nvSpPr>
        <p:spPr>
          <a:xfrm rot="0">
            <a:off x="5393722" y="3849814"/>
            <a:ext cx="1514606" cy="636847"/>
          </a:xfrm>
        </p:spPr>
        <p:txBody>
          <a:bodyPr anchor="t" bIns="0" lIns="0" rIns="0" rtlCol="0" tIns="0" vert="horz">
            <a:normAutofit fontScale="100000" lnSpcReduction="0"/>
          </a:bodyPr>
          <a:lstStyle>
            <a:lvl1pPr algn="ctr" lvl="0">
              <a:lnSpc>
                <a:spcPct val="100000"/>
              </a:lnSpc>
              <a:spcBef>
                <a:spcPts val="0"/>
              </a:spcBef>
              <a:defRPr b="0" dirty="0" lang="en-US" sz="1000">
                <a:latin typeface="Open Sans"/>
              </a:defRPr>
            </a:lvl1pPr>
            <a:lvl2pPr algn="ctr" lvl="1">
              <a:lnSpc>
                <a:spcPct val="100000"/>
              </a:lnSpc>
              <a:spcBef>
                <a:spcPts val="0"/>
              </a:spcBef>
              <a:defRPr dirty="0" lang="en-US" sz="1400">
                <a:latin typeface="Open Sans"/>
              </a:defRPr>
            </a:lvl2pPr>
            <a:lvl3pPr algn="ctr" lvl="2">
              <a:lnSpc>
                <a:spcPct val="100000"/>
              </a:lnSpc>
              <a:spcBef>
                <a:spcPts val="0"/>
              </a:spcBef>
              <a:defRPr dirty="0" lang="en-US" sz="1400">
                <a:latin typeface="Open Sans"/>
              </a:defRPr>
            </a:lvl3pPr>
            <a:lvl4pPr algn="ctr" lvl="3">
              <a:lnSpc>
                <a:spcPct val="100000"/>
              </a:lnSpc>
              <a:spcBef>
                <a:spcPts val="0"/>
              </a:spcBef>
              <a:defRPr dirty="0" lang="en-US" sz="1400">
                <a:latin typeface="Open Sans"/>
              </a:defRPr>
            </a:lvl4pPr>
            <a:lvl5pPr algn="ctr" lvl="4">
              <a:lnSpc>
                <a:spcPct val="100000"/>
              </a:lnSpc>
              <a:spcBef>
                <a:spcPts val="0"/>
              </a:spcBef>
              <a:defRPr dirty="0" lang="en-US" sz="1400">
                <a:latin typeface="Open Sans"/>
              </a:defRPr>
            </a:lvl5pPr>
          </a:lstStyle>
          <a:p>
            <a:pPr>
              <a:lnSpc>
                <a:spcPct val="129999"/>
              </a:lnSpc>
            </a:pPr>
            <a:r>
              <a:rPr dirty="0" lang="en-US"/>
              <a:t>Add description</a:t>
            </a:r>
            <a:endParaRPr dirty="0" lang="en-US"/>
          </a:p>
        </p:txBody>
      </p:sp>
      <p:sp>
        <p:nvSpPr>
          <p:cNvPr id="15" name="Text Placeholder 4">
            <a:extLst>
              <a:ext uri="{8FA2D810-BC0F-4F4C-82A6-0DD32B3C6FC1}">
                <a16:creationId xmlns:a16="http://schemas.microsoft.com/office/drawing/2010/main" id="{93EA7AED-ACDB-4668-9262-4F755448AE4A}"/>
              </a:ext>
            </a:extLst>
          </p:cNvPr>
          <p:cNvSpPr>
            <a:spLocks noGrp="true"/>
          </p:cNvSpPr>
          <p:nvPr>
            <p:ph idx="11" type="body"/>
          </p:nvPr>
        </p:nvSpPr>
        <p:spPr>
          <a:xfrm rot="0">
            <a:off x="6964908" y="3849814"/>
            <a:ext cx="1514606" cy="636847"/>
          </a:xfrm>
        </p:spPr>
        <p:txBody>
          <a:bodyPr anchor="t" bIns="0" lIns="0" rIns="0" rtlCol="0" tIns="0" vert="horz">
            <a:normAutofit fontScale="100000" lnSpcReduction="0"/>
          </a:bodyPr>
          <a:lstStyle>
            <a:lvl1pPr algn="ctr" lvl="0">
              <a:lnSpc>
                <a:spcPct val="100000"/>
              </a:lnSpc>
              <a:spcBef>
                <a:spcPts val="0"/>
              </a:spcBef>
              <a:defRPr b="0" dirty="0" lang="en-US" sz="1000">
                <a:latin typeface="Open Sans"/>
              </a:defRPr>
            </a:lvl1pPr>
            <a:lvl2pPr algn="ctr" lvl="1">
              <a:lnSpc>
                <a:spcPct val="100000"/>
              </a:lnSpc>
              <a:spcBef>
                <a:spcPts val="0"/>
              </a:spcBef>
              <a:defRPr dirty="0" lang="en-US" sz="1400">
                <a:latin typeface="Open Sans"/>
              </a:defRPr>
            </a:lvl2pPr>
            <a:lvl3pPr algn="ctr" lvl="2">
              <a:lnSpc>
                <a:spcPct val="100000"/>
              </a:lnSpc>
              <a:spcBef>
                <a:spcPts val="0"/>
              </a:spcBef>
              <a:defRPr dirty="0" lang="en-US" sz="1400">
                <a:latin typeface="Open Sans"/>
              </a:defRPr>
            </a:lvl3pPr>
            <a:lvl4pPr algn="ctr" lvl="3">
              <a:lnSpc>
                <a:spcPct val="100000"/>
              </a:lnSpc>
              <a:spcBef>
                <a:spcPts val="0"/>
              </a:spcBef>
              <a:defRPr dirty="0" lang="en-US" sz="1400">
                <a:latin typeface="Open Sans"/>
              </a:defRPr>
            </a:lvl4pPr>
            <a:lvl5pPr algn="ctr" lvl="4">
              <a:lnSpc>
                <a:spcPct val="100000"/>
              </a:lnSpc>
              <a:spcBef>
                <a:spcPts val="0"/>
              </a:spcBef>
              <a:defRPr dirty="0" lang="en-US" sz="1400">
                <a:latin typeface="Open Sans"/>
              </a:defRPr>
            </a:lvl5pPr>
          </a:lstStyle>
          <a:p>
            <a:pPr>
              <a:lnSpc>
                <a:spcPct val="129999"/>
              </a:lnSpc>
            </a:pPr>
            <a:r>
              <a:rPr dirty="0" lang="en-US"/>
              <a:t>Add description</a:t>
            </a:r>
            <a:endParaRPr dirty="0" lang="en-US"/>
          </a:p>
        </p:txBody>
      </p:sp>
      <p:sp>
        <p:nvSpPr>
          <p:cNvPr id="16" name="Text Placeholder 6">
            <a:extLst>
              <a:ext uri="{8930234D-829C-4F09-9895-99AB2067A7FD}">
                <a16:creationId xmlns:a16="http://schemas.microsoft.com/office/drawing/2010/main" id="{DF7BC8AF-A10D-4CE4-B62F-2F3A89BA7688}"/>
              </a:ext>
            </a:extLst>
          </p:cNvPr>
          <p:cNvSpPr>
            <a:spLocks noGrp="true"/>
          </p:cNvSpPr>
          <p:nvPr>
            <p:ph idx="12" type="body"/>
          </p:nvPr>
        </p:nvSpPr>
        <p:spPr>
          <a:xfrm rot="0">
            <a:off x="4013217" y="3178042"/>
            <a:ext cx="1114060" cy="239803"/>
          </a:xfrm>
        </p:spPr>
        <p:txBody>
          <a:bodyPr anchor="b" rtlCol="0" vert="horz">
            <a:noAutofit/>
          </a:bodyPr>
          <a:lstStyle>
            <a:lvl1pPr algn="ctr" lvl="0">
              <a:lnSpc>
                <a:spcPct val="100000"/>
              </a:lnSpc>
              <a:defRPr dirty="0" lang="en-US" sz="1200">
                <a:solidFill>
                  <a:schemeClr val="bg1"/>
                </a:solidFill>
                <a:latin typeface="Open Sans-demi_bold"/>
              </a:defRPr>
            </a:lvl1pPr>
            <a:lvl2pPr algn="ctr" lvl="1">
              <a:defRPr b="1" dirty="0" lang="en-US" sz="1400">
                <a:solidFill>
                  <a:schemeClr val="bg1"/>
                </a:solidFill>
                <a:latin typeface="Open Sans"/>
              </a:defRPr>
            </a:lvl2pPr>
            <a:lvl3pPr algn="ctr" lvl="2">
              <a:defRPr b="1" dirty="0" lang="en-US" sz="1400">
                <a:solidFill>
                  <a:schemeClr val="bg1"/>
                </a:solidFill>
                <a:latin typeface="Open Sans"/>
              </a:defRPr>
            </a:lvl3pPr>
            <a:lvl4pPr algn="ctr" lvl="3">
              <a:defRPr b="1" dirty="0" lang="en-US" sz="1400">
                <a:solidFill>
                  <a:schemeClr val="bg1"/>
                </a:solidFill>
                <a:latin typeface="Open Sans"/>
              </a:defRPr>
            </a:lvl4pPr>
            <a:lvl5pPr algn="ctr" lvl="4">
              <a:defRPr b="1" dirty="0" lang="en-US" sz="1400">
                <a:solidFill>
                  <a:schemeClr val="bg1"/>
                </a:solidFill>
                <a:latin typeface="Open Sans"/>
              </a:defRPr>
            </a:lvl5pPr>
          </a:lstStyle>
          <a:p>
            <a:pPr lvl="0"/>
            <a:r>
              <a:rPr dirty="0" lang="en-US"/>
              <a:t>Step #</a:t>
            </a:r>
            <a:endParaRPr dirty="0" lang="en-US"/>
          </a:p>
        </p:txBody>
      </p:sp>
      <p:sp>
        <p:nvSpPr>
          <p:cNvPr id="17" name="Text Placeholder 6">
            <a:extLst>
              <a:ext uri="{10EAAD50-D5DC-44F4-B2F2-7846846E4076}">
                <a16:creationId xmlns:a16="http://schemas.microsoft.com/office/drawing/2010/main" id="{E017B832-A022-48CA-8E65-EAB2D53AD608}"/>
              </a:ext>
            </a:extLst>
          </p:cNvPr>
          <p:cNvSpPr>
            <a:spLocks noGrp="true"/>
          </p:cNvSpPr>
          <p:nvPr>
            <p:ph idx="13" type="body"/>
          </p:nvPr>
        </p:nvSpPr>
        <p:spPr>
          <a:xfrm rot="0">
            <a:off x="5411839" y="3504279"/>
            <a:ext cx="1478374" cy="239803"/>
          </a:xfrm>
        </p:spPr>
        <p:txBody>
          <a:bodyPr anchor="b" rtlCol="0" vert="horz">
            <a:noAutofit/>
          </a:bodyPr>
          <a:lstStyle>
            <a:lvl1pPr algn="ctr" lvl="0">
              <a:lnSpc>
                <a:spcPct val="100000"/>
              </a:lnSpc>
              <a:defRPr dirty="0" lang="en-US" sz="1200">
                <a:solidFill>
                  <a:schemeClr val="tx1"/>
                </a:solidFill>
                <a:latin typeface="Open Sans-demi_bold"/>
              </a:defRPr>
            </a:lvl1pPr>
            <a:lvl2pPr algn="ctr" lvl="1">
              <a:defRPr b="1" dirty="0" lang="en-US" sz="1400">
                <a:solidFill>
                  <a:schemeClr val="bg1"/>
                </a:solidFill>
                <a:latin typeface="Open Sans"/>
              </a:defRPr>
            </a:lvl2pPr>
            <a:lvl3pPr algn="ctr" lvl="2">
              <a:defRPr b="1" dirty="0" lang="en-US" sz="1400">
                <a:solidFill>
                  <a:schemeClr val="bg1"/>
                </a:solidFill>
                <a:latin typeface="Open Sans"/>
              </a:defRPr>
            </a:lvl3pPr>
            <a:lvl4pPr algn="ctr" lvl="3">
              <a:defRPr b="1" dirty="0" lang="en-US" sz="1400">
                <a:solidFill>
                  <a:schemeClr val="bg1"/>
                </a:solidFill>
                <a:latin typeface="Open Sans"/>
              </a:defRPr>
            </a:lvl4pPr>
            <a:lvl5pPr algn="ctr" lvl="4">
              <a:defRPr b="1" dirty="0" lang="en-US" sz="1400">
                <a:solidFill>
                  <a:schemeClr val="bg1"/>
                </a:solidFill>
                <a:latin typeface="Open Sans"/>
              </a:defRPr>
            </a:lvl5pPr>
          </a:lstStyle>
          <a:p>
            <a:pPr lvl="0"/>
            <a:r>
              <a:rPr dirty="0" lang="en-US"/>
              <a:t>Step #</a:t>
            </a:r>
            <a:endParaRPr dirty="0" lang="en-US"/>
          </a:p>
        </p:txBody>
      </p:sp>
      <p:sp>
        <p:nvSpPr>
          <p:cNvPr id="18" name="Text Placeholder 6">
            <a:extLst>
              <a:ext uri="{51492581-24A2-4EAB-992B-CC127A6BD2A6}">
                <a16:creationId xmlns:a16="http://schemas.microsoft.com/office/drawing/2010/main" id="{7F029A04-50EE-4A02-A4E5-1C7C60F177EF}"/>
              </a:ext>
            </a:extLst>
          </p:cNvPr>
          <p:cNvSpPr>
            <a:spLocks noGrp="true"/>
          </p:cNvSpPr>
          <p:nvPr>
            <p:ph idx="14" type="body"/>
          </p:nvPr>
        </p:nvSpPr>
        <p:spPr>
          <a:xfrm rot="0">
            <a:off x="6983026" y="3504279"/>
            <a:ext cx="1478374" cy="239803"/>
          </a:xfrm>
        </p:spPr>
        <p:txBody>
          <a:bodyPr anchor="b" rtlCol="0" vert="horz">
            <a:noAutofit/>
          </a:bodyPr>
          <a:lstStyle>
            <a:lvl1pPr algn="ctr" lvl="0">
              <a:lnSpc>
                <a:spcPct val="100000"/>
              </a:lnSpc>
              <a:defRPr dirty="0" lang="en-US" sz="1200">
                <a:solidFill>
                  <a:schemeClr val="tx1"/>
                </a:solidFill>
                <a:latin typeface="Open Sans-demi_bold"/>
              </a:defRPr>
            </a:lvl1pPr>
            <a:lvl2pPr algn="ctr" lvl="1">
              <a:defRPr b="1" dirty="0" lang="en-US" sz="1400">
                <a:solidFill>
                  <a:schemeClr val="bg1"/>
                </a:solidFill>
                <a:latin typeface="Open Sans"/>
              </a:defRPr>
            </a:lvl2pPr>
            <a:lvl3pPr algn="ctr" lvl="2">
              <a:defRPr b="1" dirty="0" lang="en-US" sz="1400">
                <a:solidFill>
                  <a:schemeClr val="bg1"/>
                </a:solidFill>
                <a:latin typeface="Open Sans"/>
              </a:defRPr>
            </a:lvl3pPr>
            <a:lvl4pPr algn="ctr" lvl="3">
              <a:defRPr b="1" dirty="0" lang="en-US" sz="1400">
                <a:solidFill>
                  <a:schemeClr val="bg1"/>
                </a:solidFill>
                <a:latin typeface="Open Sans"/>
              </a:defRPr>
            </a:lvl4pPr>
            <a:lvl5pPr algn="ctr" lvl="4">
              <a:defRPr b="1" dirty="0" lang="en-US" sz="1400">
                <a:solidFill>
                  <a:schemeClr val="bg1"/>
                </a:solidFill>
                <a:latin typeface="Open Sans"/>
              </a:defRPr>
            </a:lvl5pPr>
          </a:lstStyle>
          <a:p>
            <a:pPr lvl="0"/>
            <a:r>
              <a:rPr dirty="0" lang="en-US"/>
              <a:t>Step #</a:t>
            </a:r>
            <a:endParaRPr dirty="0" lang="en-US"/>
          </a:p>
        </p:txBody>
      </p:sp>
      <p:sp>
        <p:nvSpPr>
          <p:cNvPr id="19" name="Text Placeholder 6">
            <a:extLst>
              <a:ext uri="{D5544AE1-43AE-4EAD-A095-5AD5ACC25408}">
                <a16:creationId xmlns:a16="http://schemas.microsoft.com/office/drawing/2010/main" id="{027E0CBC-D245-458C-8F3D-4FA441532867}"/>
              </a:ext>
            </a:extLst>
          </p:cNvPr>
          <p:cNvSpPr>
            <a:spLocks noGrp="true"/>
          </p:cNvSpPr>
          <p:nvPr>
            <p:ph idx="15" type="body"/>
          </p:nvPr>
        </p:nvSpPr>
        <p:spPr>
          <a:xfrm rot="0">
            <a:off x="689936" y="3504279"/>
            <a:ext cx="1478374" cy="239803"/>
          </a:xfrm>
        </p:spPr>
        <p:txBody>
          <a:bodyPr anchor="b" rtlCol="0" vert="horz">
            <a:noAutofit/>
          </a:bodyPr>
          <a:lstStyle>
            <a:lvl1pPr algn="ctr" lvl="0">
              <a:lnSpc>
                <a:spcPct val="100000"/>
              </a:lnSpc>
              <a:defRPr dirty="0" lang="en-US" sz="1200">
                <a:solidFill>
                  <a:schemeClr val="tx1"/>
                </a:solidFill>
                <a:latin typeface="Open Sans-demi_bold"/>
              </a:defRPr>
            </a:lvl1pPr>
            <a:lvl2pPr algn="ctr" lvl="1">
              <a:defRPr b="1" dirty="0" lang="en-US" sz="1400">
                <a:solidFill>
                  <a:schemeClr val="bg1"/>
                </a:solidFill>
                <a:latin typeface="Open Sans"/>
              </a:defRPr>
            </a:lvl2pPr>
            <a:lvl3pPr algn="ctr" lvl="2">
              <a:defRPr b="1" dirty="0" lang="en-US" sz="1400">
                <a:solidFill>
                  <a:schemeClr val="bg1"/>
                </a:solidFill>
                <a:latin typeface="Open Sans"/>
              </a:defRPr>
            </a:lvl3pPr>
            <a:lvl4pPr algn="ctr" lvl="3">
              <a:defRPr b="1" dirty="0" lang="en-US" sz="1400">
                <a:solidFill>
                  <a:schemeClr val="bg1"/>
                </a:solidFill>
                <a:latin typeface="Open Sans"/>
              </a:defRPr>
            </a:lvl4pPr>
            <a:lvl5pPr algn="ctr" lvl="4">
              <a:defRPr b="1" dirty="0" lang="en-US" sz="1400">
                <a:solidFill>
                  <a:schemeClr val="bg1"/>
                </a:solidFill>
                <a:latin typeface="Open Sans"/>
              </a:defRPr>
            </a:lvl5pPr>
          </a:lstStyle>
          <a:p>
            <a:pPr lvl="0"/>
            <a:r>
              <a:rPr dirty="0" lang="en-US"/>
              <a:t>Step #</a:t>
            </a:r>
            <a:endParaRPr dirty="0" lang="en-US"/>
          </a:p>
        </p:txBody>
      </p:sp>
      <p:sp>
        <p:nvSpPr>
          <p:cNvPr id="20" name="Text Placeholder 6">
            <a:extLst>
              <a:ext uri="{FA42841C-FFD6-4EC2-94BA-14EDC54E7A39}">
                <a16:creationId xmlns:a16="http://schemas.microsoft.com/office/drawing/2010/main" id="{3FE0B306-BC9E-4DFD-B648-A4909876910E}"/>
              </a:ext>
            </a:extLst>
          </p:cNvPr>
          <p:cNvSpPr>
            <a:spLocks noGrp="true"/>
          </p:cNvSpPr>
          <p:nvPr>
            <p:ph idx="16" type="body"/>
          </p:nvPr>
        </p:nvSpPr>
        <p:spPr>
          <a:xfrm rot="0">
            <a:off x="2258282" y="3504279"/>
            <a:ext cx="1478374" cy="239803"/>
          </a:xfrm>
        </p:spPr>
        <p:txBody>
          <a:bodyPr anchor="b" rtlCol="0" vert="horz">
            <a:noAutofit/>
          </a:bodyPr>
          <a:lstStyle>
            <a:lvl1pPr algn="ctr" lvl="0">
              <a:lnSpc>
                <a:spcPct val="100000"/>
              </a:lnSpc>
              <a:defRPr dirty="0" lang="en-US" sz="1200">
                <a:solidFill>
                  <a:schemeClr val="tx1"/>
                </a:solidFill>
                <a:latin typeface="Open Sans-demi_bold"/>
              </a:defRPr>
            </a:lvl1pPr>
            <a:lvl2pPr algn="ctr" lvl="1">
              <a:defRPr b="1" dirty="0" lang="en-US" sz="1400">
                <a:solidFill>
                  <a:schemeClr val="bg1"/>
                </a:solidFill>
                <a:latin typeface="Open Sans"/>
              </a:defRPr>
            </a:lvl2pPr>
            <a:lvl3pPr algn="ctr" lvl="2">
              <a:defRPr b="1" dirty="0" lang="en-US" sz="1400">
                <a:solidFill>
                  <a:schemeClr val="bg1"/>
                </a:solidFill>
                <a:latin typeface="Open Sans"/>
              </a:defRPr>
            </a:lvl3pPr>
            <a:lvl4pPr algn="ctr" lvl="3">
              <a:defRPr b="1" dirty="0" lang="en-US" sz="1400">
                <a:solidFill>
                  <a:schemeClr val="bg1"/>
                </a:solidFill>
                <a:latin typeface="Open Sans"/>
              </a:defRPr>
            </a:lvl4pPr>
            <a:lvl5pPr algn="ctr" lvl="4">
              <a:defRPr b="1" dirty="0" lang="en-US" sz="1400">
                <a:solidFill>
                  <a:schemeClr val="bg1"/>
                </a:solidFill>
                <a:latin typeface="Open Sans"/>
              </a:defRPr>
            </a:lvl5pPr>
          </a:lstStyle>
          <a:p>
            <a:pPr lvl="0"/>
            <a:r>
              <a:rPr dirty="0" lang="en-US"/>
              <a:t>Step #</a:t>
            </a:r>
            <a:endParaRPr dirty="0" lang="en-US"/>
          </a:p>
        </p:txBody>
      </p:sp>
      <p:sp>
        <p:nvSpPr>
          <p:cNvPr hidden="false" id="21" name="Date Placeholder 1">
            <a:extLst>
              <a:ext uri="{2D4E290C-7180-41B5-B620-A6810A52CE90}">
                <a16:creationId xmlns:a16="http://schemas.microsoft.com/office/drawing/2010/main" id="{09C0D62A-ECBF-4916-A70B-BEAD63B5F88A}"/>
              </a:ext>
            </a:extLst>
          </p:cNvPr>
          <p:cNvSpPr>
            <a:spLocks noGrp="true"/>
          </p:cNvSpPr>
          <p:nvPr>
            <p:ph idx="17" sz="half" type="dt"/>
          </p:nvPr>
        </p:nvSpPr>
        <p:spPr>
          <a:xfrm rot="0">
            <a:off x="762000" y="4695033"/>
            <a:ext cx="1639570" cy="285750"/>
          </a:xfrm>
          <a:prstGeom prst="rect">
            <a:avLst/>
          </a:prstGeom>
        </p:spPr>
        <p:txBody>
          <a:bodyPr anchor="ctr" bIns="45720" lIns="91440" rIns="91440" rtlCol="0" tIns="45720" vert="horz"/>
          <a:lstStyle>
            <a:lvl1pPr algn="l" lvl="0">
              <a:defRPr b="0" dirty="0" i="0" lang="en-US" sz="600">
                <a:solidFill>
                  <a:schemeClr val="bg1">
                    <a:lumMod val="50000"/>
                  </a:schemeClr>
                </a:solidFill>
                <a:latin typeface="+mn-lt"/>
              </a:defRPr>
            </a:lvl1pPr>
          </a:lstStyle>
          <a:p>
            <a:pPr/>
            <a:r>
              <a:rPr dirty="0" lang="en-US"/>
              <a:t>Date</a:t>
            </a:r>
            <a:endParaRPr dirty="0" lang="en-US"/>
          </a:p>
        </p:txBody>
      </p:sp>
      <p:sp>
        <p:nvSpPr>
          <p:cNvPr hidden="false" id="22" name="Footer Placeholder 1">
            <a:extLst>
              <a:ext uri="{0441054B-BD7E-4A9C-BE32-61A5FB8953B0}">
                <a16:creationId xmlns:a16="http://schemas.microsoft.com/office/drawing/2010/main" id="{602006A8-CD52-42F2-AEB8-709DF2EA8597}"/>
              </a:ext>
            </a:extLst>
          </p:cNvPr>
          <p:cNvSpPr>
            <a:spLocks noGrp="true"/>
          </p:cNvSpPr>
          <p:nvPr>
            <p:ph idx="18" sz="quarter" type="ftr"/>
          </p:nvPr>
        </p:nvSpPr>
        <p:spPr>
          <a:xfrm rot="0">
            <a:off x="2495550" y="4686300"/>
            <a:ext cx="5181600" cy="285750"/>
          </a:xfrm>
          <a:prstGeom prst="rect">
            <a:avLst/>
          </a:prstGeom>
        </p:spPr>
        <p:txBody>
          <a:bodyPr anchor="ctr" bIns="45720" lIns="91440" rIns="91440" rtlCol="0" tIns="45720" vert="horz"/>
          <a:lstStyle>
            <a:lvl1pPr algn="ctr" lvl="0">
              <a:defRPr b="0" dirty="0" i="0" lang="en-US" sz="600">
                <a:solidFill>
                  <a:schemeClr val="bg1">
                    <a:lumMod val="50000"/>
                  </a:schemeClr>
                </a:solidFill>
                <a:latin typeface="+mn-lt"/>
              </a:defRPr>
            </a:lvl1pPr>
          </a:lstStyle>
          <a:p>
            <a:pPr/>
            <a:r>
              <a:rPr dirty="0" lang="en-US"/>
              <a:t>Footer</a:t>
            </a:r>
            <a:endParaRPr dirty="0" lang="en-US"/>
          </a:p>
        </p:txBody>
      </p:sp>
    </p:spTree>
    <p:custDataLst>
      <p:tags r:id="rId2"/>
    </p:custDataLst>
    <p:extLst>
      <p:ext uri="{EE156CDA-AECA-49FD-9449-DED10737CE38}">
        <p14:creationId xmlns:p14="http://schemas.microsoft.com/office/powerpoint/2010/main" val="1687167446763"/>
      </p:ext>
    </p:extLst>
  </p:cSld>
  <p:clrMapOvr>
    <a:masterClrMapping/>
  </p:clrMapOvr>
</p:sldLayout>
</file>

<file path=ppt/slideLayouts/slideLayout2.xml><?xml version="1.0" encoding="utf-8"?>
<p:sldLayout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preserve="1" type="cust">
  <p:cSld name="Table of Contents">
    <p:spTree>
      <p:nvGrpSpPr>
        <p:cNvPr id="1" name=""/>
        <p:cNvGrpSpPr/>
        <p:nvPr/>
      </p:nvGrpSpPr>
      <p:grpSpPr>
        <a:xfrm>
          <a:off x="0" y="0"/>
          <a:ext cx="0" cy="0"/>
          <a:chOff x="0" y="0"/>
          <a:chExt cx="0" cy="0"/>
        </a:xfrm>
      </p:grpSpPr>
      <p:sp>
        <p:nvSpPr>
          <p:cNvPr id="2" name="Slide Number Placeholder 2">
            <a:extLst>
              <a:ext uri="{39098580-D8EB-4133-A08C-D805970014DB}">
                <a16:creationId xmlns:a16="http://schemas.microsoft.com/office/drawing/2010/main" id="{4366FD93-AD32-45DF-87B3-6A0C417933F8}"/>
              </a:ext>
            </a:extLst>
          </p:cNvPr>
          <p:cNvSpPr>
            <a:spLocks noGrp="true"/>
          </p:cNvSpPr>
          <p:nvPr>
            <p:ph sz="quarter" type="sldNum"/>
          </p:nvPr>
        </p:nvSpPr>
        <p:spPr/>
        <p:txBody>
          <a:bodyPr rtlCol="0"/>
          <a:lstStyle/>
          <a:p>
            <a:pPr/>
            <a:fld id="{194302D8-81B7-4BB6-8031-0C3F7870C2D9}" type="slidenum"/>
            <a:endParaRPr dirty="0" lang="en-US"/>
          </a:p>
        </p:txBody>
      </p:sp>
      <p:sp>
        <p:nvSpPr>
          <p:cNvPr id="3" name="Picture Placeholder 9">
            <a:extLst>
              <a:ext uri="{1C86988E-9B9A-4604-93B9-9935B6C9C2E7}">
                <a16:creationId xmlns:a16="http://schemas.microsoft.com/office/drawing/2010/main" id="{CB815B80-6F78-433F-86FF-580419D09D79}"/>
              </a:ext>
            </a:extLst>
          </p:cNvPr>
          <p:cNvSpPr>
            <a:spLocks noGrp="true"/>
          </p:cNvSpPr>
          <p:nvPr>
            <p:ph idx="1" type="pic"/>
          </p:nvPr>
        </p:nvSpPr>
        <p:spPr>
          <a:xfrm rot="0">
            <a:off x="7858125" y="0"/>
            <a:ext cx="1285875" cy="5143500"/>
          </a:xfrm>
          <a:prstGeom prst="rect">
            <a:avLst/>
          </a:prstGeom>
          <a:noFill/>
        </p:spPr>
        <p:txBody>
          <a:bodyPr anchor="ctr" rtlCol="0" vert="horz" wrap="square">
            <a:noAutofit/>
          </a:bodyPr>
          <a:lstStyle>
            <a:lvl1pPr algn="ctr" lvl="0">
              <a:defRPr baseline="0" dirty="0" lang="en-US" sz="1200"/>
            </a:lvl1pPr>
          </a:lstStyle>
          <a:p>
            <a:pPr/>
            <a:r>
              <a:rPr dirty="0" lang="en-US"/>
              <a:t>Drag / Drop image</a:t>
            </a:r>
            <a:endParaRPr dirty="0" lang="en-US"/>
          </a:p>
        </p:txBody>
      </p:sp>
      <p:sp>
        <p:nvSpPr>
          <p:cNvPr hidden="false" id="4" name="Title 1">
            <a:extLst>
              <a:ext uri="{18AD04EB-BCF7-4E4F-986C-981F31DA7B55}">
                <a16:creationId xmlns:a16="http://schemas.microsoft.com/office/drawing/2010/main" id="{E5F6F5D1-5714-4960-85BD-AD2D41C7C429}"/>
              </a:ext>
            </a:extLst>
          </p:cNvPr>
          <p:cNvSpPr>
            <a:spLocks noGrp="true"/>
          </p:cNvSpPr>
          <p:nvPr>
            <p:ph idx="2" type="title"/>
          </p:nvPr>
        </p:nvSpPr>
        <p:spPr>
          <a:xfrm rot="0">
            <a:off x="762000" y="571500"/>
            <a:ext cx="3810000" cy="841831"/>
          </a:xfrm>
        </p:spPr>
        <p:txBody>
          <a:bodyPr anchor="b" bIns="0" lIns="0" rIns="0" rtlCol="0" tIns="0" vert="horz"/>
          <a:lstStyle>
            <a:lvl1pPr lvl="0">
              <a:lnSpc>
                <a:spcPct val="100000"/>
              </a:lnSpc>
              <a:defRPr b="1" dirty="0" lang="en-US" sz="2800">
                <a:latin typeface="+mj-lt"/>
              </a:defRPr>
            </a:lvl1pPr>
          </a:lstStyle>
          <a:p>
            <a:pPr/>
            <a:r>
              <a:rPr dirty="0" lang="en-US"/>
              <a:t>ADD TITLE</a:t>
            </a:r>
            <a:endParaRPr dirty="0" lang="en-US"/>
          </a:p>
        </p:txBody>
      </p:sp>
      <p:sp>
        <p:nvSpPr>
          <p:cNvPr id="5" name="Shape 22">
            <a:extLst>
              <a:ext uri="{F4F52AB1-2D7B-4F69-B331-BF9A5A1E175B}">
                <a16:creationId xmlns:a16="http://schemas.microsoft.com/office/drawing/2010/main" id="{EDDD6B59-D711-4AC6-B05D-78E01A198397}"/>
              </a:ext>
            </a:extLst>
          </p:cNvPr>
          <p:cNvSpPr/>
          <p:nvPr userDrawn="1"/>
        </p:nvSpPr>
        <p:spPr>
          <a:xfrm rot="0">
            <a:off x="570882" y="4502988"/>
            <a:ext cx="266067" cy="307228"/>
          </a:xfrm>
          <a:custGeom>
            <a:avLst/>
            <a:gdLst/>
            <a:ahLst/>
            <a:cxnLst/>
            <a:rect b="b" l="0" r="r" t="0"/>
            <a:pathLst>
              <a:path h="409638" w="354756">
                <a:moveTo>
                  <a:pt x="177378" y="0"/>
                </a:moveTo>
                <a:lnTo>
                  <a:pt x="354756" y="102410"/>
                </a:lnTo>
                <a:lnTo>
                  <a:pt x="354756" y="307229"/>
                </a:lnTo>
                <a:lnTo>
                  <a:pt x="177378" y="409638"/>
                </a:lnTo>
                <a:lnTo>
                  <a:pt x="0" y="307229"/>
                </a:lnTo>
                <a:lnTo>
                  <a:pt x="0" y="102410"/>
                </a:lnTo>
                <a:close/>
              </a:path>
            </a:pathLst>
          </a:custGeom>
          <a:noFill/>
          <a:ln w="6350">
            <a:solidFill>
              <a:schemeClr val="tx1">
                <a:alpha val="14999"/>
              </a:schemeClr>
            </a:solidFill>
            <a:miter lim="800000"/>
          </a:ln>
        </p:spPr>
        <p:txBody>
          <a:bodyPr anchor="ctr" lIns="45719" rIns="45719" rtlCol="0" vert="horz"/>
          <a:lstStyle/>
          <a:p>
            <a:pPr/>
            <a:r>
              <a:rPr dirty="0" lang="en-US"/>
              <a:t/>
            </a:r>
            <a:endParaRPr dirty="0" lang="en-US"/>
          </a:p>
        </p:txBody>
      </p:sp>
      <p:sp>
        <p:nvSpPr>
          <p:cNvPr id="6" name="Shape 22">
            <a:extLst>
              <a:ext uri="{0987E2D8-E096-4A5D-9A67-3D2453ACC1ED}">
                <a16:creationId xmlns:a16="http://schemas.microsoft.com/office/drawing/2010/main" id="{3ED18C5A-CCE0-446E-8489-8FF817DA7A51}"/>
              </a:ext>
            </a:extLst>
          </p:cNvPr>
          <p:cNvSpPr/>
          <p:nvPr userDrawn="1"/>
        </p:nvSpPr>
        <p:spPr>
          <a:xfrm rot="0">
            <a:off x="752475" y="1696769"/>
            <a:ext cx="519677" cy="600071"/>
          </a:xfrm>
          <a:custGeom>
            <a:avLst/>
            <a:gdLst/>
            <a:ahLst/>
            <a:cxnLst/>
            <a:rect b="b" l="0" r="r" t="0"/>
            <a:pathLst>
              <a:path h="800096" w="692903">
                <a:moveTo>
                  <a:pt x="346452" y="0"/>
                </a:moveTo>
                <a:lnTo>
                  <a:pt x="692903" y="200024"/>
                </a:lnTo>
                <a:lnTo>
                  <a:pt x="692903" y="600072"/>
                </a:lnTo>
                <a:lnTo>
                  <a:pt x="346452" y="800096"/>
                </a:lnTo>
                <a:lnTo>
                  <a:pt x="0" y="600072"/>
                </a:lnTo>
                <a:lnTo>
                  <a:pt x="0" y="200024"/>
                </a:lnTo>
                <a:close/>
              </a:path>
            </a:pathLst>
          </a:custGeom>
          <a:noFill/>
          <a:ln w="9525">
            <a:solidFill>
              <a:schemeClr val="tx1">
                <a:alpha val="19999"/>
              </a:schemeClr>
            </a:solidFill>
            <a:miter lim="800000"/>
          </a:ln>
        </p:spPr>
        <p:txBody>
          <a:bodyPr anchor="ctr" lIns="45719" rIns="45719" rtlCol="0" vert="horz"/>
          <a:lstStyle/>
          <a:p>
            <a:pPr algn="ctr"/>
            <a:r>
              <a:rPr dirty="0" lang="en-US"/>
              <a:t/>
            </a:r>
            <a:endParaRPr dirty="0" lang="en-US"/>
          </a:p>
        </p:txBody>
      </p:sp>
      <p:sp>
        <p:nvSpPr>
          <p:cNvPr id="7" name="Text Placeholder 30">
            <a:extLst>
              <a:ext uri="{99305369-E938-48BF-9D5E-7B26F014CD31}">
                <a16:creationId xmlns:a16="http://schemas.microsoft.com/office/drawing/2010/main" id="{490F35DA-3787-49CB-B2CE-C335E59FDA86}"/>
              </a:ext>
            </a:extLst>
          </p:cNvPr>
          <p:cNvSpPr>
            <a:spLocks noGrp="true"/>
          </p:cNvSpPr>
          <p:nvPr userDrawn="1">
            <p:ph idx="3" type="body"/>
          </p:nvPr>
        </p:nvSpPr>
        <p:spPr>
          <a:xfrm rot="0">
            <a:off x="752475" y="1903980"/>
            <a:ext cx="519112" cy="169627"/>
          </a:xfrm>
        </p:spPr>
        <p:txBody>
          <a:bodyPr anchor="ctr" rtlCol="0" vert="horz">
            <a:noAutofit/>
          </a:bodyPr>
          <a:lstStyle>
            <a:lvl1pPr algn="ctr" lvl="0">
              <a:defRPr dirty="0" lang="en-US" sz="1400">
                <a:latin typeface="Montserrat-demi_bold"/>
              </a:defRPr>
            </a:lvl1pPr>
            <a:lvl2pPr lvl="1">
              <a:defRPr dirty="0" lang="en-US" sz="1400">
                <a:latin typeface="+mj-lt"/>
              </a:defRPr>
            </a:lvl2pPr>
            <a:lvl3pPr lvl="2">
              <a:defRPr dirty="0" lang="en-US" sz="1400">
                <a:latin typeface="+mj-lt"/>
              </a:defRPr>
            </a:lvl3pPr>
            <a:lvl4pPr lvl="3">
              <a:defRPr dirty="0" lang="en-US" sz="1400">
                <a:latin typeface="+mj-lt"/>
              </a:defRPr>
            </a:lvl4pPr>
            <a:lvl5pPr lvl="4">
              <a:defRPr dirty="0" lang="en-US" sz="1400">
                <a:latin typeface="+mj-lt"/>
              </a:defRPr>
            </a:lvl5pPr>
          </a:lstStyle>
          <a:p>
            <a:pPr lvl="0"/>
            <a:r>
              <a:rPr dirty="0" lang="en-US"/>
              <a:t>#</a:t>
            </a:r>
            <a:endParaRPr dirty="0" lang="en-US"/>
          </a:p>
        </p:txBody>
      </p:sp>
      <p:sp>
        <p:nvSpPr>
          <p:cNvPr id="8" name="Text Placeholder 32">
            <a:extLst>
              <a:ext uri="{A88E01A1-7AF8-45AC-8917-1E9BC5EF9E86}">
                <a16:creationId xmlns:a16="http://schemas.microsoft.com/office/drawing/2010/main" id="{B8CB80E9-ADB7-423D-A8F3-809133FA1566}"/>
              </a:ext>
            </a:extLst>
          </p:cNvPr>
          <p:cNvSpPr>
            <a:spLocks noGrp="true"/>
          </p:cNvSpPr>
          <p:nvPr>
            <p:ph idx="4" type="body"/>
          </p:nvPr>
        </p:nvSpPr>
        <p:spPr>
          <a:xfrm rot="0">
            <a:off x="1419225" y="1781175"/>
            <a:ext cx="2070497" cy="223258"/>
          </a:xfrm>
        </p:spPr>
        <p:txBody>
          <a:bodyPr anchor="t" bIns="0" lIns="0" rIns="0" rtlCol="0" tIns="0" vert="horz">
            <a:noAutofit/>
          </a:bodyPr>
          <a:lstStyle>
            <a:lvl1pPr lvl="0">
              <a:defRPr b="1" cap="all" dirty="0" lang="en-US" sz="1100">
                <a:latin typeface="+mn-lt"/>
              </a:defRPr>
            </a:lvl1pPr>
          </a:lstStyle>
          <a:p>
            <a:pPr lvl="0"/>
            <a:r>
              <a:rPr dirty="0" lang="en-US"/>
              <a:t>ITEM HEADLINE</a:t>
            </a:r>
            <a:endParaRPr dirty="0" lang="en-US"/>
          </a:p>
        </p:txBody>
      </p:sp>
      <p:sp>
        <p:nvSpPr>
          <p:cNvPr id="9" name="Text Placeholder 34">
            <a:extLst>
              <a:ext uri="{AE8AA49E-AF5F-4409-A1F6-6C5F926E79E7}">
                <a16:creationId xmlns:a16="http://schemas.microsoft.com/office/drawing/2010/main" id="{BCC72BAA-F9F5-4A7E-866D-38F3D0633A21}"/>
              </a:ext>
            </a:extLst>
          </p:cNvPr>
          <p:cNvSpPr>
            <a:spLocks noGrp="true"/>
          </p:cNvSpPr>
          <p:nvPr>
            <p:ph idx="5" type="body"/>
          </p:nvPr>
        </p:nvSpPr>
        <p:spPr>
          <a:xfrm rot="0">
            <a:off x="1419225" y="2019300"/>
            <a:ext cx="2070497" cy="325053"/>
          </a:xfrm>
        </p:spPr>
        <p:txBody>
          <a:bodyPr anchor="t" bIns="0" lIns="0" rIns="0" rtlCol="0" tIns="0" vert="horz">
            <a:noAutofit/>
          </a:bodyPr>
          <a:lstStyle>
            <a:lvl1pPr lvl="0">
              <a:defRPr dirty="0" lang="en-US" sz="1100">
                <a:latin typeface="Open Sans-light"/>
              </a:defRPr>
            </a:lvl1pPr>
            <a:lvl2pPr lvl="1">
              <a:defRPr dirty="0" lang="en-US" sz="1400"/>
            </a:lvl2pPr>
            <a:lvl3pPr lvl="2">
              <a:defRPr dirty="0" lang="en-US" sz="1400"/>
            </a:lvl3pPr>
            <a:lvl4pPr lvl="3">
              <a:defRPr dirty="0" lang="en-US" sz="1400"/>
            </a:lvl4pPr>
            <a:lvl5pPr lvl="4">
              <a:defRPr dirty="0" lang="en-US" sz="1400"/>
            </a:lvl5pPr>
          </a:lstStyle>
          <a:p>
            <a:pPr>
              <a:lnSpc>
                <a:spcPct val="100000"/>
              </a:lnSpc>
            </a:pPr>
            <a:r>
              <a:rPr dirty="0" lang="en-US"/>
              <a:t>Brief description of item.</a:t>
            </a:r>
            <a:endParaRPr dirty="0" lang="en-US"/>
          </a:p>
        </p:txBody>
      </p:sp>
      <p:sp>
        <p:nvSpPr>
          <p:cNvPr id="10" name="Shape 22">
            <a:extLst>
              <a:ext uri="{AC3E4E9C-5596-475B-B43F-BEB6BD8B712B}">
                <a16:creationId xmlns:a16="http://schemas.microsoft.com/office/drawing/2010/main" id="{23CED233-9DDF-4622-AD9B-C634B0E978CF}"/>
              </a:ext>
            </a:extLst>
          </p:cNvPr>
          <p:cNvSpPr/>
          <p:nvPr userDrawn="1"/>
        </p:nvSpPr>
        <p:spPr>
          <a:xfrm rot="0">
            <a:off x="752475" y="2505194"/>
            <a:ext cx="519677" cy="600071"/>
          </a:xfrm>
          <a:custGeom>
            <a:avLst/>
            <a:gdLst/>
            <a:ahLst/>
            <a:cxnLst/>
            <a:rect b="b" l="0" r="r" t="0"/>
            <a:pathLst>
              <a:path h="800096" w="692903">
                <a:moveTo>
                  <a:pt x="346452" y="0"/>
                </a:moveTo>
                <a:lnTo>
                  <a:pt x="692903" y="200024"/>
                </a:lnTo>
                <a:lnTo>
                  <a:pt x="692903" y="600072"/>
                </a:lnTo>
                <a:lnTo>
                  <a:pt x="346452" y="800096"/>
                </a:lnTo>
                <a:lnTo>
                  <a:pt x="0" y="600072"/>
                </a:lnTo>
                <a:lnTo>
                  <a:pt x="0" y="200024"/>
                </a:lnTo>
                <a:close/>
              </a:path>
            </a:pathLst>
          </a:custGeom>
          <a:noFill/>
          <a:ln w="9525">
            <a:solidFill>
              <a:schemeClr val="tx1">
                <a:alpha val="19999"/>
              </a:schemeClr>
            </a:solidFill>
            <a:miter lim="800000"/>
          </a:ln>
        </p:spPr>
        <p:txBody>
          <a:bodyPr anchor="ctr" lIns="45719" rIns="45719" rtlCol="0" vert="horz"/>
          <a:lstStyle/>
          <a:p>
            <a:pPr algn="ctr"/>
            <a:r>
              <a:rPr dirty="0" lang="en-US"/>
              <a:t/>
            </a:r>
            <a:endParaRPr dirty="0" lang="en-US"/>
          </a:p>
        </p:txBody>
      </p:sp>
      <p:sp>
        <p:nvSpPr>
          <p:cNvPr id="11" name="Text Placeholder 30">
            <a:extLst>
              <a:ext uri="{953ABD00-1A95-4543-8D73-E4C16BFD2C68}">
                <a16:creationId xmlns:a16="http://schemas.microsoft.com/office/drawing/2010/main" id="{D62DAB61-1968-492E-AA6C-B28DF44987F6}"/>
              </a:ext>
            </a:extLst>
          </p:cNvPr>
          <p:cNvSpPr>
            <a:spLocks noGrp="true"/>
          </p:cNvSpPr>
          <p:nvPr>
            <p:ph idx="6" type="body"/>
          </p:nvPr>
        </p:nvSpPr>
        <p:spPr>
          <a:xfrm rot="0">
            <a:off x="752475" y="2712406"/>
            <a:ext cx="519112" cy="169627"/>
          </a:xfrm>
        </p:spPr>
        <p:txBody>
          <a:bodyPr anchor="ctr" rtlCol="0" vert="horz">
            <a:noAutofit/>
          </a:bodyPr>
          <a:lstStyle>
            <a:lvl1pPr algn="ctr" lvl="0">
              <a:defRPr dirty="0" lang="en-US" sz="1400">
                <a:latin typeface="Montserrat-demi_bold"/>
              </a:defRPr>
            </a:lvl1pPr>
            <a:lvl2pPr lvl="1">
              <a:defRPr dirty="0" lang="en-US" sz="1400">
                <a:latin typeface="+mj-lt"/>
              </a:defRPr>
            </a:lvl2pPr>
            <a:lvl3pPr lvl="2">
              <a:defRPr dirty="0" lang="en-US" sz="1400">
                <a:latin typeface="+mj-lt"/>
              </a:defRPr>
            </a:lvl3pPr>
            <a:lvl4pPr lvl="3">
              <a:defRPr dirty="0" lang="en-US" sz="1400">
                <a:latin typeface="+mj-lt"/>
              </a:defRPr>
            </a:lvl4pPr>
            <a:lvl5pPr lvl="4">
              <a:defRPr dirty="0" lang="en-US" sz="1400">
                <a:latin typeface="+mj-lt"/>
              </a:defRPr>
            </a:lvl5pPr>
          </a:lstStyle>
          <a:p>
            <a:pPr lvl="0"/>
            <a:r>
              <a:rPr dirty="0" lang="en-US"/>
              <a:t>#</a:t>
            </a:r>
            <a:endParaRPr dirty="0" lang="en-US"/>
          </a:p>
        </p:txBody>
      </p:sp>
      <p:sp>
        <p:nvSpPr>
          <p:cNvPr id="12" name="Text Placeholder 32">
            <a:extLst>
              <a:ext uri="{28CF2BAD-A89F-464D-AB82-B7ACBEB821F0}">
                <a16:creationId xmlns:a16="http://schemas.microsoft.com/office/drawing/2010/main" id="{6FE9E765-78DE-4DFB-977C-E250D96E22EA}"/>
              </a:ext>
            </a:extLst>
          </p:cNvPr>
          <p:cNvSpPr>
            <a:spLocks noGrp="true"/>
          </p:cNvSpPr>
          <p:nvPr>
            <p:ph idx="7" type="body"/>
          </p:nvPr>
        </p:nvSpPr>
        <p:spPr>
          <a:xfrm rot="0">
            <a:off x="1419225" y="2552700"/>
            <a:ext cx="2070497" cy="223258"/>
          </a:xfrm>
        </p:spPr>
        <p:txBody>
          <a:bodyPr anchor="t" bIns="0" lIns="0" rIns="0" rtlCol="0" tIns="0" vert="horz">
            <a:noAutofit/>
          </a:bodyPr>
          <a:lstStyle>
            <a:lvl1pPr lvl="0">
              <a:defRPr b="1" cap="all" dirty="0" lang="en-US" sz="1100">
                <a:latin typeface="+mn-lt"/>
              </a:defRPr>
            </a:lvl1pPr>
          </a:lstStyle>
          <a:p>
            <a:pPr lvl="0"/>
            <a:r>
              <a:rPr dirty="0" lang="en-US"/>
              <a:t>ITEM HEADLINE</a:t>
            </a:r>
            <a:endParaRPr dirty="0" lang="en-US"/>
          </a:p>
        </p:txBody>
      </p:sp>
      <p:sp>
        <p:nvSpPr>
          <p:cNvPr id="13" name="Text Placeholder 34">
            <a:extLst>
              <a:ext uri="{B99DE842-DC38-46CF-8BFD-5EF471955801}">
                <a16:creationId xmlns:a16="http://schemas.microsoft.com/office/drawing/2010/main" id="{BC108867-3C2B-4EC9-A8F8-A88051F8D5FE}"/>
              </a:ext>
            </a:extLst>
          </p:cNvPr>
          <p:cNvSpPr>
            <a:spLocks noGrp="true"/>
          </p:cNvSpPr>
          <p:nvPr>
            <p:ph idx="8" type="body"/>
          </p:nvPr>
        </p:nvSpPr>
        <p:spPr>
          <a:xfrm rot="0">
            <a:off x="1419225" y="2781300"/>
            <a:ext cx="2070497" cy="325053"/>
          </a:xfrm>
        </p:spPr>
        <p:txBody>
          <a:bodyPr anchor="t" bIns="0" lIns="0" rIns="0" rtlCol="0" tIns="0" vert="horz">
            <a:noAutofit/>
          </a:bodyPr>
          <a:lstStyle>
            <a:lvl1pPr lvl="0">
              <a:defRPr dirty="0" lang="en-US" sz="1100">
                <a:latin typeface="Open Sans-light"/>
              </a:defRPr>
            </a:lvl1pPr>
            <a:lvl2pPr lvl="1">
              <a:defRPr dirty="0" lang="en-US" sz="1400"/>
            </a:lvl2pPr>
            <a:lvl3pPr lvl="2">
              <a:defRPr dirty="0" lang="en-US" sz="1400"/>
            </a:lvl3pPr>
            <a:lvl4pPr lvl="3">
              <a:defRPr dirty="0" lang="en-US" sz="1400"/>
            </a:lvl4pPr>
            <a:lvl5pPr lvl="4">
              <a:defRPr dirty="0" lang="en-US" sz="1400"/>
            </a:lvl5pPr>
          </a:lstStyle>
          <a:p>
            <a:pPr>
              <a:lnSpc>
                <a:spcPct val="100000"/>
              </a:lnSpc>
            </a:pPr>
            <a:r>
              <a:rPr dirty="0" lang="en-US"/>
              <a:t>Brief description of item.</a:t>
            </a:r>
            <a:endParaRPr dirty="0" lang="en-US"/>
          </a:p>
        </p:txBody>
      </p:sp>
      <p:sp>
        <p:nvSpPr>
          <p:cNvPr id="14" name="Shape 22">
            <a:extLst>
              <a:ext uri="{EBAD0FE4-09ED-427B-9E8D-5EF9D273B8F1}">
                <a16:creationId xmlns:a16="http://schemas.microsoft.com/office/drawing/2010/main" id="{271CE626-1F10-4CCA-B74A-EDD35FE5551D}"/>
              </a:ext>
            </a:extLst>
          </p:cNvPr>
          <p:cNvSpPr/>
          <p:nvPr userDrawn="1"/>
        </p:nvSpPr>
        <p:spPr>
          <a:xfrm rot="0">
            <a:off x="752475" y="3336330"/>
            <a:ext cx="519677" cy="600071"/>
          </a:xfrm>
          <a:custGeom>
            <a:avLst/>
            <a:gdLst/>
            <a:ahLst/>
            <a:cxnLst/>
            <a:rect b="b" l="0" r="r" t="0"/>
            <a:pathLst>
              <a:path h="800096" w="692903">
                <a:moveTo>
                  <a:pt x="346452" y="0"/>
                </a:moveTo>
                <a:lnTo>
                  <a:pt x="692903" y="200024"/>
                </a:lnTo>
                <a:lnTo>
                  <a:pt x="692903" y="600072"/>
                </a:lnTo>
                <a:lnTo>
                  <a:pt x="346452" y="800096"/>
                </a:lnTo>
                <a:lnTo>
                  <a:pt x="0" y="600072"/>
                </a:lnTo>
                <a:lnTo>
                  <a:pt x="0" y="200024"/>
                </a:lnTo>
                <a:close/>
              </a:path>
            </a:pathLst>
          </a:custGeom>
          <a:noFill/>
          <a:ln w="9525">
            <a:solidFill>
              <a:schemeClr val="tx1">
                <a:alpha val="19999"/>
              </a:schemeClr>
            </a:solidFill>
            <a:miter lim="800000"/>
          </a:ln>
        </p:spPr>
        <p:txBody>
          <a:bodyPr anchor="ctr" lIns="45719" rIns="45719" rtlCol="0" vert="horz"/>
          <a:lstStyle/>
          <a:p>
            <a:pPr algn="ctr"/>
            <a:r>
              <a:rPr dirty="0" lang="en-US"/>
              <a:t/>
            </a:r>
            <a:endParaRPr dirty="0" lang="en-US"/>
          </a:p>
        </p:txBody>
      </p:sp>
      <p:sp>
        <p:nvSpPr>
          <p:cNvPr id="15" name="Text Placeholder 30">
            <a:extLst>
              <a:ext uri="{4D0B2013-481E-46D1-B85E-7A1DC0A5DF86}">
                <a16:creationId xmlns:a16="http://schemas.microsoft.com/office/drawing/2010/main" id="{D779E40E-7292-4134-A11F-21971769F6CF}"/>
              </a:ext>
            </a:extLst>
          </p:cNvPr>
          <p:cNvSpPr>
            <a:spLocks noGrp="true"/>
          </p:cNvSpPr>
          <p:nvPr>
            <p:ph idx="9" type="body"/>
          </p:nvPr>
        </p:nvSpPr>
        <p:spPr>
          <a:xfrm rot="0">
            <a:off x="752475" y="3543542"/>
            <a:ext cx="519112" cy="169627"/>
          </a:xfrm>
        </p:spPr>
        <p:txBody>
          <a:bodyPr anchor="ctr" rtlCol="0" vert="horz">
            <a:noAutofit/>
          </a:bodyPr>
          <a:lstStyle>
            <a:lvl1pPr algn="ctr" lvl="0">
              <a:defRPr dirty="0" lang="en-US" sz="1400">
                <a:latin typeface="Montserrat-demi_bold"/>
              </a:defRPr>
            </a:lvl1pPr>
            <a:lvl2pPr lvl="1">
              <a:defRPr dirty="0" lang="en-US" sz="1400">
                <a:latin typeface="+mj-lt"/>
              </a:defRPr>
            </a:lvl2pPr>
            <a:lvl3pPr lvl="2">
              <a:defRPr dirty="0" lang="en-US" sz="1400">
                <a:latin typeface="+mj-lt"/>
              </a:defRPr>
            </a:lvl3pPr>
            <a:lvl4pPr lvl="3">
              <a:defRPr dirty="0" lang="en-US" sz="1400">
                <a:latin typeface="+mj-lt"/>
              </a:defRPr>
            </a:lvl4pPr>
            <a:lvl5pPr lvl="4">
              <a:defRPr dirty="0" lang="en-US" sz="1400">
                <a:latin typeface="+mj-lt"/>
              </a:defRPr>
            </a:lvl5pPr>
          </a:lstStyle>
          <a:p>
            <a:pPr lvl="0"/>
            <a:r>
              <a:rPr dirty="0" lang="en-US"/>
              <a:t>#</a:t>
            </a:r>
            <a:endParaRPr dirty="0" lang="en-US"/>
          </a:p>
        </p:txBody>
      </p:sp>
      <p:sp>
        <p:nvSpPr>
          <p:cNvPr id="16" name="Text Placeholder 32">
            <a:extLst>
              <a:ext uri="{54221497-D89E-41C2-A399-2D92677C23B1}">
                <a16:creationId xmlns:a16="http://schemas.microsoft.com/office/drawing/2010/main" id="{BB55FAB9-5D0F-48ED-92E3-14866B6C46DE}"/>
              </a:ext>
            </a:extLst>
          </p:cNvPr>
          <p:cNvSpPr>
            <a:spLocks noGrp="true"/>
          </p:cNvSpPr>
          <p:nvPr>
            <p:ph idx="10" type="body"/>
          </p:nvPr>
        </p:nvSpPr>
        <p:spPr>
          <a:xfrm rot="0">
            <a:off x="1419225" y="3409950"/>
            <a:ext cx="2070497" cy="223258"/>
          </a:xfrm>
        </p:spPr>
        <p:txBody>
          <a:bodyPr anchor="t" bIns="0" lIns="0" rIns="0" rtlCol="0" tIns="0" vert="horz">
            <a:noAutofit/>
          </a:bodyPr>
          <a:lstStyle>
            <a:lvl1pPr lvl="0">
              <a:defRPr b="1" cap="all" dirty="0" lang="en-US" sz="1100">
                <a:latin typeface="+mn-lt"/>
              </a:defRPr>
            </a:lvl1pPr>
          </a:lstStyle>
          <a:p>
            <a:pPr lvl="0"/>
            <a:r>
              <a:rPr dirty="0" lang="en-US"/>
              <a:t>ITEM HEADLINE</a:t>
            </a:r>
            <a:endParaRPr dirty="0" lang="en-US"/>
          </a:p>
        </p:txBody>
      </p:sp>
      <p:sp>
        <p:nvSpPr>
          <p:cNvPr id="17" name="Text Placeholder 34">
            <a:extLst>
              <a:ext uri="{578B51B1-12D3-4458-AF26-B4CACAB0E69B}">
                <a16:creationId xmlns:a16="http://schemas.microsoft.com/office/drawing/2010/main" id="{59AFB0F6-5EDA-424B-9FD6-77924B2FD4F0}"/>
              </a:ext>
            </a:extLst>
          </p:cNvPr>
          <p:cNvSpPr>
            <a:spLocks noGrp="true"/>
          </p:cNvSpPr>
          <p:nvPr>
            <p:ph idx="11" type="body"/>
          </p:nvPr>
        </p:nvSpPr>
        <p:spPr>
          <a:xfrm rot="0">
            <a:off x="1419225" y="3648075"/>
            <a:ext cx="2070497" cy="325053"/>
          </a:xfrm>
        </p:spPr>
        <p:txBody>
          <a:bodyPr anchor="t" bIns="0" lIns="0" rIns="0" rtlCol="0" tIns="0" vert="horz">
            <a:noAutofit/>
          </a:bodyPr>
          <a:lstStyle>
            <a:lvl1pPr lvl="0">
              <a:defRPr dirty="0" lang="en-US" sz="1100">
                <a:latin typeface="Open Sans-light"/>
              </a:defRPr>
            </a:lvl1pPr>
            <a:lvl2pPr lvl="1">
              <a:defRPr dirty="0" lang="en-US" sz="1400"/>
            </a:lvl2pPr>
            <a:lvl3pPr lvl="2">
              <a:defRPr dirty="0" lang="en-US" sz="1400"/>
            </a:lvl3pPr>
            <a:lvl4pPr lvl="3">
              <a:defRPr dirty="0" lang="en-US" sz="1400"/>
            </a:lvl4pPr>
            <a:lvl5pPr lvl="4">
              <a:defRPr dirty="0" lang="en-US" sz="1400"/>
            </a:lvl5pPr>
          </a:lstStyle>
          <a:p>
            <a:pPr>
              <a:lnSpc>
                <a:spcPct val="100000"/>
              </a:lnSpc>
            </a:pPr>
            <a:r>
              <a:rPr dirty="0" lang="en-US"/>
              <a:t>Brief description of item.</a:t>
            </a:r>
            <a:endParaRPr dirty="0" lang="en-US"/>
          </a:p>
        </p:txBody>
      </p:sp>
      <p:sp>
        <p:nvSpPr>
          <p:cNvPr id="18" name="Shape 22">
            <a:extLst>
              <a:ext uri="{8DE4EF50-DFB6-40C3-AB84-AFBBCFA9B5D1}">
                <a16:creationId xmlns:a16="http://schemas.microsoft.com/office/drawing/2010/main" id="{6ADDC922-C0CB-4EFB-8B96-7B87AEAA11C7}"/>
              </a:ext>
            </a:extLst>
          </p:cNvPr>
          <p:cNvSpPr/>
          <p:nvPr userDrawn="1"/>
        </p:nvSpPr>
        <p:spPr>
          <a:xfrm rot="0">
            <a:off x="4038600" y="1696769"/>
            <a:ext cx="519677" cy="600071"/>
          </a:xfrm>
          <a:custGeom>
            <a:avLst/>
            <a:gdLst/>
            <a:ahLst/>
            <a:cxnLst/>
            <a:rect b="b" l="0" r="r" t="0"/>
            <a:pathLst>
              <a:path h="800096" w="692903">
                <a:moveTo>
                  <a:pt x="346452" y="0"/>
                </a:moveTo>
                <a:lnTo>
                  <a:pt x="692903" y="200024"/>
                </a:lnTo>
                <a:lnTo>
                  <a:pt x="692903" y="600072"/>
                </a:lnTo>
                <a:lnTo>
                  <a:pt x="346452" y="800096"/>
                </a:lnTo>
                <a:lnTo>
                  <a:pt x="0" y="600072"/>
                </a:lnTo>
                <a:lnTo>
                  <a:pt x="0" y="200024"/>
                </a:lnTo>
                <a:close/>
              </a:path>
            </a:pathLst>
          </a:custGeom>
          <a:noFill/>
          <a:ln w="9525">
            <a:solidFill>
              <a:schemeClr val="tx1">
                <a:alpha val="19999"/>
              </a:schemeClr>
            </a:solidFill>
            <a:miter lim="800000"/>
          </a:ln>
        </p:spPr>
        <p:txBody>
          <a:bodyPr anchor="ctr" lIns="45719" rIns="45719" rtlCol="0" vert="horz"/>
          <a:lstStyle/>
          <a:p>
            <a:pPr algn="ctr"/>
            <a:r>
              <a:rPr dirty="0" lang="en-US"/>
              <a:t/>
            </a:r>
            <a:endParaRPr dirty="0" lang="en-US"/>
          </a:p>
        </p:txBody>
      </p:sp>
      <p:sp>
        <p:nvSpPr>
          <p:cNvPr id="19" name="Text Placeholder 30">
            <a:extLst>
              <a:ext uri="{C4E5D32C-0937-4EB8-81CE-CDC152D4F360}">
                <a16:creationId xmlns:a16="http://schemas.microsoft.com/office/drawing/2010/main" id="{F538D9D4-A26E-461F-AB2F-4CD284AA245C}"/>
              </a:ext>
            </a:extLst>
          </p:cNvPr>
          <p:cNvSpPr>
            <a:spLocks noGrp="true"/>
          </p:cNvSpPr>
          <p:nvPr>
            <p:ph idx="12" type="body"/>
          </p:nvPr>
        </p:nvSpPr>
        <p:spPr>
          <a:xfrm rot="0">
            <a:off x="4038600" y="1903980"/>
            <a:ext cx="519112" cy="169627"/>
          </a:xfrm>
        </p:spPr>
        <p:txBody>
          <a:bodyPr anchor="ctr" rtlCol="0" vert="horz">
            <a:noAutofit/>
          </a:bodyPr>
          <a:lstStyle>
            <a:lvl1pPr algn="ctr" lvl="0">
              <a:defRPr dirty="0" lang="en-US" sz="1400">
                <a:latin typeface="Montserrat-demi_bold"/>
              </a:defRPr>
            </a:lvl1pPr>
            <a:lvl2pPr lvl="1">
              <a:defRPr dirty="0" lang="en-US" sz="1400">
                <a:latin typeface="+mj-lt"/>
              </a:defRPr>
            </a:lvl2pPr>
            <a:lvl3pPr lvl="2">
              <a:defRPr dirty="0" lang="en-US" sz="1400">
                <a:latin typeface="+mj-lt"/>
              </a:defRPr>
            </a:lvl3pPr>
            <a:lvl4pPr lvl="3">
              <a:defRPr dirty="0" lang="en-US" sz="1400">
                <a:latin typeface="+mj-lt"/>
              </a:defRPr>
            </a:lvl4pPr>
            <a:lvl5pPr lvl="4">
              <a:defRPr dirty="0" lang="en-US" sz="1400">
                <a:latin typeface="+mj-lt"/>
              </a:defRPr>
            </a:lvl5pPr>
          </a:lstStyle>
          <a:p>
            <a:pPr lvl="0"/>
            <a:r>
              <a:rPr dirty="0" lang="en-US"/>
              <a:t>#</a:t>
            </a:r>
            <a:endParaRPr dirty="0" lang="en-US"/>
          </a:p>
        </p:txBody>
      </p:sp>
      <p:sp>
        <p:nvSpPr>
          <p:cNvPr id="20" name="Text Placeholder 32">
            <a:extLst>
              <a:ext uri="{581A9EDE-A742-4021-9F1A-D864F3F9E075}">
                <a16:creationId xmlns:a16="http://schemas.microsoft.com/office/drawing/2010/main" id="{4253878B-9FC0-4320-B1E3-34E85541B34C}"/>
              </a:ext>
            </a:extLst>
          </p:cNvPr>
          <p:cNvSpPr>
            <a:spLocks noGrp="true"/>
          </p:cNvSpPr>
          <p:nvPr>
            <p:ph idx="13" type="body"/>
          </p:nvPr>
        </p:nvSpPr>
        <p:spPr>
          <a:xfrm rot="0">
            <a:off x="4705350" y="1781175"/>
            <a:ext cx="2070497" cy="223258"/>
          </a:xfrm>
        </p:spPr>
        <p:txBody>
          <a:bodyPr anchor="t" bIns="0" lIns="0" rIns="0" rtlCol="0" tIns="0" vert="horz">
            <a:noAutofit/>
          </a:bodyPr>
          <a:lstStyle>
            <a:lvl1pPr lvl="0">
              <a:defRPr b="1" cap="all" dirty="0" lang="en-US" sz="1100">
                <a:latin typeface="+mn-lt"/>
              </a:defRPr>
            </a:lvl1pPr>
          </a:lstStyle>
          <a:p>
            <a:pPr lvl="0"/>
            <a:r>
              <a:rPr dirty="0" lang="en-US"/>
              <a:t>ITEM HEADLINE</a:t>
            </a:r>
            <a:endParaRPr dirty="0" lang="en-US"/>
          </a:p>
        </p:txBody>
      </p:sp>
      <p:sp>
        <p:nvSpPr>
          <p:cNvPr id="21" name="Text Placeholder 34">
            <a:extLst>
              <a:ext uri="{7AD43810-0215-46E5-BDDF-240F15DA885D}">
                <a16:creationId xmlns:a16="http://schemas.microsoft.com/office/drawing/2010/main" id="{A53BDC57-8929-4470-BD67-D2542E6BB120}"/>
              </a:ext>
            </a:extLst>
          </p:cNvPr>
          <p:cNvSpPr>
            <a:spLocks noGrp="true"/>
          </p:cNvSpPr>
          <p:nvPr>
            <p:ph idx="14" type="body"/>
          </p:nvPr>
        </p:nvSpPr>
        <p:spPr>
          <a:xfrm rot="0">
            <a:off x="4705350" y="2019300"/>
            <a:ext cx="2070497" cy="325053"/>
          </a:xfrm>
        </p:spPr>
        <p:txBody>
          <a:bodyPr anchor="t" bIns="0" lIns="0" rIns="0" rtlCol="0" tIns="0" vert="horz">
            <a:noAutofit/>
          </a:bodyPr>
          <a:lstStyle>
            <a:lvl1pPr lvl="0">
              <a:defRPr dirty="0" lang="en-US" sz="1100">
                <a:latin typeface="Open Sans-light"/>
              </a:defRPr>
            </a:lvl1pPr>
            <a:lvl2pPr lvl="1">
              <a:defRPr dirty="0" lang="en-US" sz="1400"/>
            </a:lvl2pPr>
            <a:lvl3pPr lvl="2">
              <a:defRPr dirty="0" lang="en-US" sz="1400"/>
            </a:lvl3pPr>
            <a:lvl4pPr lvl="3">
              <a:defRPr dirty="0" lang="en-US" sz="1400"/>
            </a:lvl4pPr>
            <a:lvl5pPr lvl="4">
              <a:defRPr dirty="0" lang="en-US" sz="1400"/>
            </a:lvl5pPr>
          </a:lstStyle>
          <a:p>
            <a:pPr>
              <a:lnSpc>
                <a:spcPct val="100000"/>
              </a:lnSpc>
            </a:pPr>
            <a:r>
              <a:rPr dirty="0" lang="en-US"/>
              <a:t>Brief description of item.</a:t>
            </a:r>
            <a:endParaRPr dirty="0" lang="en-US"/>
          </a:p>
        </p:txBody>
      </p:sp>
      <p:sp>
        <p:nvSpPr>
          <p:cNvPr id="22" name="Shape 22">
            <a:extLst>
              <a:ext uri="{40EE64AA-27EF-4902-B3C9-91882375080D}">
                <a16:creationId xmlns:a16="http://schemas.microsoft.com/office/drawing/2010/main" id="{A9F8155A-D543-4ED1-ADEA-823EE131326C}"/>
              </a:ext>
            </a:extLst>
          </p:cNvPr>
          <p:cNvSpPr/>
          <p:nvPr userDrawn="1"/>
        </p:nvSpPr>
        <p:spPr>
          <a:xfrm rot="0">
            <a:off x="4038600" y="2505194"/>
            <a:ext cx="519677" cy="600071"/>
          </a:xfrm>
          <a:custGeom>
            <a:avLst/>
            <a:gdLst/>
            <a:ahLst/>
            <a:cxnLst/>
            <a:rect b="b" l="0" r="r" t="0"/>
            <a:pathLst>
              <a:path h="800096" w="692903">
                <a:moveTo>
                  <a:pt x="346452" y="0"/>
                </a:moveTo>
                <a:lnTo>
                  <a:pt x="692903" y="200024"/>
                </a:lnTo>
                <a:lnTo>
                  <a:pt x="692903" y="600072"/>
                </a:lnTo>
                <a:lnTo>
                  <a:pt x="346452" y="800096"/>
                </a:lnTo>
                <a:lnTo>
                  <a:pt x="0" y="600072"/>
                </a:lnTo>
                <a:lnTo>
                  <a:pt x="0" y="200024"/>
                </a:lnTo>
                <a:close/>
              </a:path>
            </a:pathLst>
          </a:custGeom>
          <a:noFill/>
          <a:ln w="9525">
            <a:solidFill>
              <a:schemeClr val="tx1">
                <a:alpha val="19999"/>
              </a:schemeClr>
            </a:solidFill>
            <a:miter lim="800000"/>
          </a:ln>
        </p:spPr>
        <p:txBody>
          <a:bodyPr anchor="ctr" lIns="45719" rIns="45719" rtlCol="0" vert="horz"/>
          <a:lstStyle/>
          <a:p>
            <a:pPr algn="ctr"/>
            <a:r>
              <a:rPr dirty="0" lang="en-US"/>
              <a:t/>
            </a:r>
            <a:endParaRPr dirty="0" lang="en-US"/>
          </a:p>
        </p:txBody>
      </p:sp>
      <p:sp>
        <p:nvSpPr>
          <p:cNvPr id="23" name="Text Placeholder 30">
            <a:extLst>
              <a:ext uri="{9404DA90-16FD-4085-8D3A-4D42382A065D}">
                <a16:creationId xmlns:a16="http://schemas.microsoft.com/office/drawing/2010/main" id="{EECA0335-7BE2-4938-9C58-EF6BB8C2A701}"/>
              </a:ext>
            </a:extLst>
          </p:cNvPr>
          <p:cNvSpPr>
            <a:spLocks noGrp="true"/>
          </p:cNvSpPr>
          <p:nvPr>
            <p:ph idx="15" type="body"/>
          </p:nvPr>
        </p:nvSpPr>
        <p:spPr>
          <a:xfrm rot="0">
            <a:off x="4038600" y="2712406"/>
            <a:ext cx="519112" cy="169627"/>
          </a:xfrm>
        </p:spPr>
        <p:txBody>
          <a:bodyPr anchor="ctr" rtlCol="0" vert="horz">
            <a:noAutofit/>
          </a:bodyPr>
          <a:lstStyle>
            <a:lvl1pPr algn="ctr" lvl="0">
              <a:defRPr dirty="0" lang="en-US" sz="1400">
                <a:latin typeface="Montserrat-demi_bold"/>
              </a:defRPr>
            </a:lvl1pPr>
            <a:lvl2pPr lvl="1">
              <a:defRPr dirty="0" lang="en-US" sz="1400">
                <a:latin typeface="+mj-lt"/>
              </a:defRPr>
            </a:lvl2pPr>
            <a:lvl3pPr lvl="2">
              <a:defRPr dirty="0" lang="en-US" sz="1400">
                <a:latin typeface="+mj-lt"/>
              </a:defRPr>
            </a:lvl3pPr>
            <a:lvl4pPr lvl="3">
              <a:defRPr dirty="0" lang="en-US" sz="1400">
                <a:latin typeface="+mj-lt"/>
              </a:defRPr>
            </a:lvl4pPr>
            <a:lvl5pPr lvl="4">
              <a:defRPr dirty="0" lang="en-US" sz="1400">
                <a:latin typeface="+mj-lt"/>
              </a:defRPr>
            </a:lvl5pPr>
          </a:lstStyle>
          <a:p>
            <a:pPr lvl="0"/>
            <a:r>
              <a:rPr dirty="0" lang="en-US"/>
              <a:t>#</a:t>
            </a:r>
            <a:endParaRPr dirty="0" lang="en-US"/>
          </a:p>
        </p:txBody>
      </p:sp>
      <p:sp>
        <p:nvSpPr>
          <p:cNvPr id="24" name="Text Placeholder 32">
            <a:extLst>
              <a:ext uri="{39C63B7C-5A41-449B-ACE8-42C5B87B1FED}">
                <a16:creationId xmlns:a16="http://schemas.microsoft.com/office/drawing/2010/main" id="{F9CF9AA9-505B-4812-9062-E629E05A8454}"/>
              </a:ext>
            </a:extLst>
          </p:cNvPr>
          <p:cNvSpPr>
            <a:spLocks noGrp="true"/>
          </p:cNvSpPr>
          <p:nvPr>
            <p:ph idx="16" type="body"/>
          </p:nvPr>
        </p:nvSpPr>
        <p:spPr>
          <a:xfrm rot="0">
            <a:off x="4705350" y="2552700"/>
            <a:ext cx="2070497" cy="223258"/>
          </a:xfrm>
        </p:spPr>
        <p:txBody>
          <a:bodyPr anchor="t" bIns="0" lIns="0" rIns="0" rtlCol="0" tIns="0" vert="horz">
            <a:noAutofit/>
          </a:bodyPr>
          <a:lstStyle>
            <a:lvl1pPr lvl="0">
              <a:defRPr b="1" cap="all" dirty="0" lang="en-US" sz="1100">
                <a:latin typeface="+mn-lt"/>
              </a:defRPr>
            </a:lvl1pPr>
          </a:lstStyle>
          <a:p>
            <a:pPr lvl="0"/>
            <a:r>
              <a:rPr dirty="0" lang="en-US"/>
              <a:t>ITEM HEADLINE</a:t>
            </a:r>
            <a:endParaRPr dirty="0" lang="en-US"/>
          </a:p>
        </p:txBody>
      </p:sp>
      <p:sp>
        <p:nvSpPr>
          <p:cNvPr id="25" name="Text Placeholder 34">
            <a:extLst>
              <a:ext uri="{A2684D9E-F14B-43AC-A6EE-0EDDE65D0E10}">
                <a16:creationId xmlns:a16="http://schemas.microsoft.com/office/drawing/2010/main" id="{15E5CA91-F430-429F-9E2B-2065F90A6CCD}"/>
              </a:ext>
            </a:extLst>
          </p:cNvPr>
          <p:cNvSpPr>
            <a:spLocks noGrp="true"/>
          </p:cNvSpPr>
          <p:nvPr>
            <p:ph idx="17" type="body"/>
          </p:nvPr>
        </p:nvSpPr>
        <p:spPr>
          <a:xfrm rot="0">
            <a:off x="4705350" y="2781300"/>
            <a:ext cx="2070497" cy="325053"/>
          </a:xfrm>
        </p:spPr>
        <p:txBody>
          <a:bodyPr anchor="t" bIns="0" lIns="0" rIns="0" rtlCol="0" tIns="0" vert="horz">
            <a:noAutofit/>
          </a:bodyPr>
          <a:lstStyle>
            <a:lvl1pPr lvl="0">
              <a:defRPr dirty="0" lang="en-US" sz="1100">
                <a:latin typeface="Open Sans-light"/>
              </a:defRPr>
            </a:lvl1pPr>
            <a:lvl2pPr lvl="1">
              <a:defRPr dirty="0" lang="en-US" sz="1400"/>
            </a:lvl2pPr>
            <a:lvl3pPr lvl="2">
              <a:defRPr dirty="0" lang="en-US" sz="1400"/>
            </a:lvl3pPr>
            <a:lvl4pPr lvl="3">
              <a:defRPr dirty="0" lang="en-US" sz="1400"/>
            </a:lvl4pPr>
            <a:lvl5pPr lvl="4">
              <a:defRPr dirty="0" lang="en-US" sz="1400"/>
            </a:lvl5pPr>
          </a:lstStyle>
          <a:p>
            <a:pPr>
              <a:lnSpc>
                <a:spcPct val="100000"/>
              </a:lnSpc>
            </a:pPr>
            <a:r>
              <a:rPr dirty="0" lang="en-US"/>
              <a:t>Brief description of item.</a:t>
            </a:r>
            <a:endParaRPr dirty="0" lang="en-US"/>
          </a:p>
        </p:txBody>
      </p:sp>
      <p:sp>
        <p:nvSpPr>
          <p:cNvPr id="26" name="Shape 22">
            <a:extLst>
              <a:ext uri="{AA432263-AFE5-44CB-96E5-D9B162E9680E}">
                <a16:creationId xmlns:a16="http://schemas.microsoft.com/office/drawing/2010/main" id="{37E36121-3D1D-4B98-A5F7-8E8B3048FDA4}"/>
              </a:ext>
            </a:extLst>
          </p:cNvPr>
          <p:cNvSpPr/>
          <p:nvPr userDrawn="1"/>
        </p:nvSpPr>
        <p:spPr>
          <a:xfrm rot="0">
            <a:off x="4038600" y="3336330"/>
            <a:ext cx="519677" cy="600071"/>
          </a:xfrm>
          <a:custGeom>
            <a:avLst/>
            <a:gdLst/>
            <a:ahLst/>
            <a:cxnLst/>
            <a:rect b="b" l="0" r="r" t="0"/>
            <a:pathLst>
              <a:path h="800096" w="692903">
                <a:moveTo>
                  <a:pt x="346452" y="0"/>
                </a:moveTo>
                <a:lnTo>
                  <a:pt x="692903" y="200024"/>
                </a:lnTo>
                <a:lnTo>
                  <a:pt x="692903" y="600072"/>
                </a:lnTo>
                <a:lnTo>
                  <a:pt x="346452" y="800096"/>
                </a:lnTo>
                <a:lnTo>
                  <a:pt x="0" y="600072"/>
                </a:lnTo>
                <a:lnTo>
                  <a:pt x="0" y="200024"/>
                </a:lnTo>
                <a:close/>
              </a:path>
            </a:pathLst>
          </a:custGeom>
          <a:noFill/>
          <a:ln w="9525">
            <a:solidFill>
              <a:schemeClr val="tx1">
                <a:alpha val="19999"/>
              </a:schemeClr>
            </a:solidFill>
            <a:miter lim="800000"/>
          </a:ln>
        </p:spPr>
        <p:txBody>
          <a:bodyPr anchor="ctr" lIns="45719" rIns="45719" rtlCol="0" vert="horz"/>
          <a:lstStyle/>
          <a:p>
            <a:pPr algn="ctr"/>
            <a:r>
              <a:rPr dirty="0" lang="en-US"/>
              <a:t/>
            </a:r>
            <a:endParaRPr dirty="0" lang="en-US"/>
          </a:p>
        </p:txBody>
      </p:sp>
      <p:sp>
        <p:nvSpPr>
          <p:cNvPr id="27" name="Text Placeholder 30">
            <a:extLst>
              <a:ext uri="{533F46EE-D026-4E86-9D77-0D93881ACA3B}">
                <a16:creationId xmlns:a16="http://schemas.microsoft.com/office/drawing/2010/main" id="{70B08988-A520-4FFC-8D98-75CCF8492502}"/>
              </a:ext>
            </a:extLst>
          </p:cNvPr>
          <p:cNvSpPr>
            <a:spLocks noGrp="true"/>
          </p:cNvSpPr>
          <p:nvPr>
            <p:ph idx="18" type="body"/>
          </p:nvPr>
        </p:nvSpPr>
        <p:spPr>
          <a:xfrm rot="0">
            <a:off x="4038600" y="3543542"/>
            <a:ext cx="519112" cy="169627"/>
          </a:xfrm>
        </p:spPr>
        <p:txBody>
          <a:bodyPr anchor="ctr" rtlCol="0" vert="horz">
            <a:noAutofit/>
          </a:bodyPr>
          <a:lstStyle>
            <a:lvl1pPr algn="ctr" lvl="0">
              <a:defRPr dirty="0" lang="en-US" sz="1400">
                <a:latin typeface="Montserrat-demi_bold"/>
              </a:defRPr>
            </a:lvl1pPr>
            <a:lvl2pPr lvl="1">
              <a:defRPr dirty="0" lang="en-US" sz="1400">
                <a:latin typeface="+mj-lt"/>
              </a:defRPr>
            </a:lvl2pPr>
            <a:lvl3pPr lvl="2">
              <a:defRPr dirty="0" lang="en-US" sz="1400">
                <a:latin typeface="+mj-lt"/>
              </a:defRPr>
            </a:lvl3pPr>
            <a:lvl4pPr lvl="3">
              <a:defRPr dirty="0" lang="en-US" sz="1400">
                <a:latin typeface="+mj-lt"/>
              </a:defRPr>
            </a:lvl4pPr>
            <a:lvl5pPr lvl="4">
              <a:defRPr dirty="0" lang="en-US" sz="1400">
                <a:latin typeface="+mj-lt"/>
              </a:defRPr>
            </a:lvl5pPr>
          </a:lstStyle>
          <a:p>
            <a:pPr lvl="0"/>
            <a:r>
              <a:rPr dirty="0" lang="en-US"/>
              <a:t>#</a:t>
            </a:r>
            <a:endParaRPr dirty="0" lang="en-US"/>
          </a:p>
        </p:txBody>
      </p:sp>
      <p:sp>
        <p:nvSpPr>
          <p:cNvPr id="28" name="Text Placeholder 32">
            <a:extLst>
              <a:ext uri="{A78E23F1-9A30-4AFD-A81C-4558E03258BC}">
                <a16:creationId xmlns:a16="http://schemas.microsoft.com/office/drawing/2010/main" id="{0DF9B092-91FC-4062-9341-F24AADC8F81F}"/>
              </a:ext>
            </a:extLst>
          </p:cNvPr>
          <p:cNvSpPr>
            <a:spLocks noGrp="true"/>
          </p:cNvSpPr>
          <p:nvPr>
            <p:ph idx="19" type="body"/>
          </p:nvPr>
        </p:nvSpPr>
        <p:spPr>
          <a:xfrm rot="0">
            <a:off x="4705350" y="3409950"/>
            <a:ext cx="2070497" cy="223258"/>
          </a:xfrm>
        </p:spPr>
        <p:txBody>
          <a:bodyPr anchor="t" bIns="0" lIns="0" rIns="0" rtlCol="0" tIns="0" vert="horz">
            <a:noAutofit/>
          </a:bodyPr>
          <a:lstStyle>
            <a:lvl1pPr lvl="0">
              <a:defRPr b="1" cap="all" dirty="0" lang="en-US" sz="1100">
                <a:latin typeface="+mn-lt"/>
              </a:defRPr>
            </a:lvl1pPr>
          </a:lstStyle>
          <a:p>
            <a:pPr lvl="0"/>
            <a:r>
              <a:rPr dirty="0" lang="en-US"/>
              <a:t>ITEM HEADLINE</a:t>
            </a:r>
            <a:endParaRPr dirty="0" lang="en-US"/>
          </a:p>
        </p:txBody>
      </p:sp>
      <p:sp>
        <p:nvSpPr>
          <p:cNvPr id="29" name="Text Placeholder 34">
            <a:extLst>
              <a:ext uri="{1E238453-7E0D-44C4-9180-8CAA0B13C63A}">
                <a16:creationId xmlns:a16="http://schemas.microsoft.com/office/drawing/2010/main" id="{E173FE77-CBD9-47E4-B0F9-2CD4B634E50A}"/>
              </a:ext>
            </a:extLst>
          </p:cNvPr>
          <p:cNvSpPr>
            <a:spLocks noGrp="true"/>
          </p:cNvSpPr>
          <p:nvPr>
            <p:ph idx="20" type="body"/>
          </p:nvPr>
        </p:nvSpPr>
        <p:spPr>
          <a:xfrm rot="0">
            <a:off x="4705350" y="3648075"/>
            <a:ext cx="2070497" cy="325053"/>
          </a:xfrm>
        </p:spPr>
        <p:txBody>
          <a:bodyPr anchor="t" bIns="0" lIns="0" rIns="0" rtlCol="0" tIns="0" vert="horz">
            <a:noAutofit/>
          </a:bodyPr>
          <a:lstStyle>
            <a:lvl1pPr lvl="0">
              <a:defRPr dirty="0" lang="en-US" sz="1100">
                <a:latin typeface="Open Sans-light"/>
              </a:defRPr>
            </a:lvl1pPr>
            <a:lvl2pPr lvl="1">
              <a:defRPr dirty="0" lang="en-US" sz="1400"/>
            </a:lvl2pPr>
            <a:lvl3pPr lvl="2">
              <a:defRPr dirty="0" lang="en-US" sz="1400"/>
            </a:lvl3pPr>
            <a:lvl4pPr lvl="3">
              <a:defRPr dirty="0" lang="en-US" sz="1400"/>
            </a:lvl4pPr>
            <a:lvl5pPr lvl="4">
              <a:defRPr dirty="0" lang="en-US" sz="1400"/>
            </a:lvl5pPr>
          </a:lstStyle>
          <a:p>
            <a:pPr>
              <a:lnSpc>
                <a:spcPct val="100000"/>
              </a:lnSpc>
            </a:pPr>
            <a:r>
              <a:rPr dirty="0" lang="en-US"/>
              <a:t>Brief description of item.</a:t>
            </a:r>
            <a:endParaRPr dirty="0" lang="en-US"/>
          </a:p>
        </p:txBody>
      </p:sp>
      <p:sp>
        <p:nvSpPr>
          <p:cNvPr hidden="false" id="30" name="Date Placeholder 1">
            <a:extLst>
              <a:ext uri="{179A74A4-B5D8-4A4A-AFEA-E7C328B36771}">
                <a16:creationId xmlns:a16="http://schemas.microsoft.com/office/drawing/2010/main" id="{29E05850-9B82-40CA-8971-FD7E2D88850F}"/>
              </a:ext>
            </a:extLst>
          </p:cNvPr>
          <p:cNvSpPr>
            <a:spLocks noGrp="true"/>
          </p:cNvSpPr>
          <p:nvPr>
            <p:ph idx="21" sz="half" type="dt"/>
          </p:nvPr>
        </p:nvSpPr>
        <p:spPr>
          <a:xfrm rot="0">
            <a:off x="762000" y="4695033"/>
            <a:ext cx="1639570" cy="285750"/>
          </a:xfrm>
          <a:prstGeom prst="rect">
            <a:avLst/>
          </a:prstGeom>
        </p:spPr>
        <p:txBody>
          <a:bodyPr anchor="ctr" bIns="45720" lIns="91440" rIns="91440" rtlCol="0" tIns="45720" vert="horz"/>
          <a:lstStyle>
            <a:lvl1pPr algn="l" lvl="0">
              <a:defRPr b="0" dirty="0" i="0" lang="en-US" sz="600">
                <a:solidFill>
                  <a:schemeClr val="bg1">
                    <a:lumMod val="50000"/>
                  </a:schemeClr>
                </a:solidFill>
                <a:latin typeface="+mn-lt"/>
              </a:defRPr>
            </a:lvl1pPr>
          </a:lstStyle>
          <a:p>
            <a:pPr/>
            <a:r>
              <a:rPr dirty="0" lang="en-US"/>
              <a:t>Date</a:t>
            </a:r>
            <a:endParaRPr dirty="0" lang="en-US"/>
          </a:p>
        </p:txBody>
      </p:sp>
      <p:sp>
        <p:nvSpPr>
          <p:cNvPr hidden="false" id="31" name="Footer Placeholder 1">
            <a:extLst>
              <a:ext uri="{50F059B5-B80D-4FBA-A0A3-16D55861CC0D}">
                <a16:creationId xmlns:a16="http://schemas.microsoft.com/office/drawing/2010/main" id="{5A74BCD2-02A1-4BF5-BBE4-575249A01DAD}"/>
              </a:ext>
            </a:extLst>
          </p:cNvPr>
          <p:cNvSpPr>
            <a:spLocks noGrp="true"/>
          </p:cNvSpPr>
          <p:nvPr>
            <p:ph idx="22" sz="quarter" type="ftr"/>
          </p:nvPr>
        </p:nvSpPr>
        <p:spPr>
          <a:xfrm rot="0">
            <a:off x="2495550" y="4686300"/>
            <a:ext cx="5181600" cy="285750"/>
          </a:xfrm>
          <a:prstGeom prst="rect">
            <a:avLst/>
          </a:prstGeom>
        </p:spPr>
        <p:txBody>
          <a:bodyPr anchor="ctr" bIns="45720" lIns="91440" rIns="91440" rtlCol="0" tIns="45720" vert="horz"/>
          <a:lstStyle>
            <a:lvl1pPr algn="ctr" lvl="0">
              <a:defRPr b="0" dirty="0" i="0" lang="en-US" sz="600">
                <a:solidFill>
                  <a:schemeClr val="bg1">
                    <a:lumMod val="50000"/>
                  </a:schemeClr>
                </a:solidFill>
                <a:latin typeface="+mn-lt"/>
              </a:defRPr>
            </a:lvl1pPr>
          </a:lstStyle>
          <a:p>
            <a:pPr/>
            <a:r>
              <a:rPr dirty="0" lang="en-US"/>
              <a:t>Footer</a:t>
            </a:r>
            <a:endParaRPr dirty="0" lang="en-US"/>
          </a:p>
        </p:txBody>
      </p:sp>
    </p:spTree>
    <p:custDataLst>
      <p:tags r:id="rId2"/>
    </p:custDataLst>
    <p:extLst>
      <p:ext uri="{042B0FDB-92CC-4193-A606-01D2EB24D04B}">
        <p14:creationId xmlns:p14="http://schemas.microsoft.com/office/powerpoint/2010/main" val="1687167446709"/>
      </p:ext>
    </p:extLst>
  </p:cSld>
  <p:clrMapOvr>
    <a:masterClrMapping/>
  </p:clrMapOvr>
</p:sldLayout>
</file>

<file path=ppt/slideLayouts/slideLayout20.xml><?xml version="1.0" encoding="utf-8"?>
<p:sldLayout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preserve="1" type="cust">
  <p:cSld name="Storytelling">
    <p:spTree>
      <p:nvGrpSpPr>
        <p:cNvPr id="1" name=""/>
        <p:cNvGrpSpPr/>
        <p:nvPr/>
      </p:nvGrpSpPr>
      <p:grpSpPr>
        <a:xfrm>
          <a:off x="0" y="0"/>
          <a:ext cx="0" cy="0"/>
          <a:chOff x="0" y="0"/>
          <a:chExt cx="0" cy="0"/>
        </a:xfrm>
      </p:grpSpPr>
      <p:sp>
        <p:nvSpPr>
          <p:cNvPr id="2" name="Slide Number Placeholder 2">
            <a:extLst>
              <a:ext uri="{C395D5C2-0F46-412C-9A04-1E9CDF2FA7C9}">
                <a16:creationId xmlns:a16="http://schemas.microsoft.com/office/drawing/2010/main" id="{DCB41360-146B-4D45-AAA9-8F904AB99E46}"/>
              </a:ext>
            </a:extLst>
          </p:cNvPr>
          <p:cNvSpPr>
            <a:spLocks noGrp="true"/>
          </p:cNvSpPr>
          <p:nvPr>
            <p:ph sz="quarter" type="sldNum"/>
          </p:nvPr>
        </p:nvSpPr>
        <p:spPr/>
        <p:txBody>
          <a:bodyPr rtlCol="0"/>
          <a:lstStyle/>
          <a:p>
            <a:pPr/>
            <a:fld id="{9CE484E3-B5D9-4F75-B48B-EAAF75EBB685}" type="slidenum"/>
            <a:endParaRPr dirty="0" lang="en-US"/>
          </a:p>
        </p:txBody>
      </p:sp>
      <p:sp>
        <p:nvSpPr>
          <p:cNvPr id="3" name="Picture Placeholder 14">
            <a:extLst>
              <a:ext uri="{150DD42D-D61C-40D5-A91A-082B9CABF06B}">
                <a16:creationId xmlns:a16="http://schemas.microsoft.com/office/drawing/2010/main" id="{DE719C88-B81B-4447-8CEF-9D81F6A7C726}"/>
              </a:ext>
            </a:extLst>
          </p:cNvPr>
          <p:cNvSpPr>
            <a:spLocks noGrp="true"/>
          </p:cNvSpPr>
          <p:nvPr>
            <p:ph idx="1" type="pic"/>
          </p:nvPr>
        </p:nvSpPr>
        <p:spPr>
          <a:xfrm rot="0">
            <a:off x="4575526" y="942975"/>
            <a:ext cx="3579604" cy="3100026"/>
          </a:xfrm>
          <a:custGeom>
            <a:avLst/>
            <a:gdLst/>
            <a:ahLst/>
            <a:cxnLst/>
            <a:rect b="b" l="0" r="r" t="0"/>
            <a:pathLst>
              <a:path h="4133369" w="4772806">
                <a:moveTo>
                  <a:pt x="1193203" y="0"/>
                </a:moveTo>
                <a:lnTo>
                  <a:pt x="3579603" y="0"/>
                </a:lnTo>
                <a:lnTo>
                  <a:pt x="4772806" y="2066685"/>
                </a:lnTo>
                <a:lnTo>
                  <a:pt x="3579603" y="4133369"/>
                </a:lnTo>
                <a:lnTo>
                  <a:pt x="1193203" y="4133369"/>
                </a:lnTo>
                <a:lnTo>
                  <a:pt x="0" y="2066685"/>
                </a:lnTo>
                <a:lnTo>
                  <a:pt x="1193203" y="0"/>
                </a:lnTo>
                <a:close/>
              </a:path>
            </a:pathLst>
          </a:custGeom>
          <a:noFill/>
        </p:spPr>
        <p:txBody>
          <a:bodyPr anchor="ctr" rtlCol="0" vert="horz" wrap="square">
            <a:noAutofit/>
          </a:bodyPr>
          <a:lstStyle>
            <a:lvl1pPr algn="ctr" lvl="0">
              <a:defRPr baseline="0" dirty="0" lang="en-US" sz="1200"/>
            </a:lvl1pPr>
          </a:lstStyle>
          <a:p>
            <a:pPr/>
            <a:r>
              <a:rPr dirty="0" lang="en-US"/>
              <a:t>Drag / Drop image</a:t>
            </a:r>
            <a:endParaRPr dirty="0" lang="en-US"/>
          </a:p>
        </p:txBody>
      </p:sp>
      <p:sp>
        <p:nvSpPr>
          <p:cNvPr id="4" name="Picture Placeholder 14">
            <a:extLst>
              <a:ext uri="{4607C000-2B3C-4AF7-AF45-BAF1B1158837}">
                <a16:creationId xmlns:a16="http://schemas.microsoft.com/office/drawing/2010/main" id="{650E4AD3-BE1D-44B7-8AE3-59AB39AEF91A}"/>
              </a:ext>
            </a:extLst>
          </p:cNvPr>
          <p:cNvSpPr>
            <a:spLocks noGrp="true"/>
          </p:cNvSpPr>
          <p:nvPr>
            <p:ph idx="2" type="pic"/>
          </p:nvPr>
        </p:nvSpPr>
        <p:spPr>
          <a:xfrm rot="0">
            <a:off x="7349813" y="342899"/>
            <a:ext cx="1370102" cy="1186542"/>
          </a:xfrm>
          <a:custGeom>
            <a:avLst/>
            <a:gdLst/>
            <a:ahLst/>
            <a:cxnLst/>
            <a:rect b="b" l="0" r="r" t="0"/>
            <a:pathLst>
              <a:path h="1582057" w="1826803">
                <a:moveTo>
                  <a:pt x="456701" y="0"/>
                </a:moveTo>
                <a:lnTo>
                  <a:pt x="1370102" y="0"/>
                </a:lnTo>
                <a:lnTo>
                  <a:pt x="1826803" y="791029"/>
                </a:lnTo>
                <a:lnTo>
                  <a:pt x="1370102" y="1582057"/>
                </a:lnTo>
                <a:lnTo>
                  <a:pt x="456701" y="1582057"/>
                </a:lnTo>
                <a:lnTo>
                  <a:pt x="0" y="791029"/>
                </a:lnTo>
                <a:lnTo>
                  <a:pt x="456701" y="0"/>
                </a:lnTo>
                <a:close/>
              </a:path>
            </a:pathLst>
          </a:custGeom>
          <a:noFill/>
        </p:spPr>
        <p:txBody>
          <a:bodyPr anchor="ctr" rtlCol="0" vert="horz" wrap="square">
            <a:noAutofit/>
          </a:bodyPr>
          <a:lstStyle>
            <a:lvl1pPr algn="ctr" lvl="0">
              <a:defRPr baseline="0" dirty="0" lang="en-US" sz="1200"/>
            </a:lvl1pPr>
          </a:lstStyle>
          <a:p>
            <a:pPr/>
            <a:r>
              <a:rPr dirty="0" lang="en-US"/>
              <a:t>Drag / Drop image</a:t>
            </a:r>
            <a:endParaRPr dirty="0" lang="en-US"/>
          </a:p>
        </p:txBody>
      </p:sp>
      <p:sp>
        <p:nvSpPr>
          <p:cNvPr id="5" name="Picture Placeholder 14">
            <a:extLst>
              <a:ext uri="{3158F46A-98A1-4D4B-9FFB-6682DA1537F7}">
                <a16:creationId xmlns:a16="http://schemas.microsoft.com/office/drawing/2010/main" id="{8523E130-1C44-44F2-B228-C32B4D901AB4}"/>
              </a:ext>
            </a:extLst>
          </p:cNvPr>
          <p:cNvSpPr>
            <a:spLocks noGrp="true"/>
          </p:cNvSpPr>
          <p:nvPr>
            <p:ph idx="3" type="pic"/>
          </p:nvPr>
        </p:nvSpPr>
        <p:spPr>
          <a:xfrm rot="0">
            <a:off x="6928982" y="4200525"/>
            <a:ext cx="1370102" cy="1186542"/>
          </a:xfrm>
          <a:custGeom>
            <a:avLst/>
            <a:gdLst/>
            <a:ahLst/>
            <a:cxnLst/>
            <a:rect b="b" l="0" r="r" t="0"/>
            <a:pathLst>
              <a:path h="1582057" w="1826803">
                <a:moveTo>
                  <a:pt x="456701" y="0"/>
                </a:moveTo>
                <a:lnTo>
                  <a:pt x="1370102" y="0"/>
                </a:lnTo>
                <a:lnTo>
                  <a:pt x="1826803" y="791029"/>
                </a:lnTo>
                <a:lnTo>
                  <a:pt x="1370102" y="1582057"/>
                </a:lnTo>
                <a:lnTo>
                  <a:pt x="456701" y="1582057"/>
                </a:lnTo>
                <a:lnTo>
                  <a:pt x="0" y="791029"/>
                </a:lnTo>
                <a:lnTo>
                  <a:pt x="456701" y="0"/>
                </a:lnTo>
                <a:close/>
              </a:path>
            </a:pathLst>
          </a:custGeom>
          <a:noFill/>
        </p:spPr>
        <p:txBody>
          <a:bodyPr anchor="ctr" rtlCol="0" vert="horz" wrap="square">
            <a:noAutofit/>
          </a:bodyPr>
          <a:lstStyle>
            <a:lvl1pPr algn="ctr" lvl="0">
              <a:defRPr baseline="0" dirty="0" lang="en-US" sz="1200"/>
            </a:lvl1pPr>
          </a:lstStyle>
          <a:p>
            <a:pPr/>
            <a:r>
              <a:rPr dirty="0" lang="en-US"/>
              <a:t>Drag / Drop image</a:t>
            </a:r>
            <a:endParaRPr dirty="0" lang="en-US"/>
          </a:p>
        </p:txBody>
      </p:sp>
      <p:sp>
        <p:nvSpPr>
          <p:cNvPr id="6" name="Picture Placeholder 14">
            <a:extLst>
              <a:ext uri="{A97658BC-DAB8-44DF-B97D-EE690763D4D2}">
                <a16:creationId xmlns:a16="http://schemas.microsoft.com/office/drawing/2010/main" id="{8E0F90B0-D344-47E0-AB35-1AA95882054F}"/>
              </a:ext>
            </a:extLst>
          </p:cNvPr>
          <p:cNvSpPr>
            <a:spLocks noGrp="true"/>
          </p:cNvSpPr>
          <p:nvPr>
            <p:ph idx="4" type="pic"/>
          </p:nvPr>
        </p:nvSpPr>
        <p:spPr>
          <a:xfrm rot="0">
            <a:off x="8031048" y="3607253"/>
            <a:ext cx="1370102" cy="1186542"/>
          </a:xfrm>
          <a:custGeom>
            <a:avLst/>
            <a:gdLst/>
            <a:ahLst/>
            <a:cxnLst/>
            <a:rect b="b" l="0" r="r" t="0"/>
            <a:pathLst>
              <a:path h="1582057" w="1826803">
                <a:moveTo>
                  <a:pt x="456701" y="0"/>
                </a:moveTo>
                <a:lnTo>
                  <a:pt x="1370102" y="0"/>
                </a:lnTo>
                <a:lnTo>
                  <a:pt x="1826803" y="791029"/>
                </a:lnTo>
                <a:lnTo>
                  <a:pt x="1370102" y="1582057"/>
                </a:lnTo>
                <a:lnTo>
                  <a:pt x="456701" y="1582057"/>
                </a:lnTo>
                <a:lnTo>
                  <a:pt x="0" y="791029"/>
                </a:lnTo>
                <a:lnTo>
                  <a:pt x="456701" y="0"/>
                </a:lnTo>
                <a:close/>
              </a:path>
            </a:pathLst>
          </a:custGeom>
          <a:noFill/>
        </p:spPr>
        <p:txBody>
          <a:bodyPr anchor="ctr" rtlCol="0" vert="horz" wrap="square">
            <a:noAutofit/>
          </a:bodyPr>
          <a:lstStyle>
            <a:lvl1pPr algn="ctr" lvl="0">
              <a:defRPr baseline="0" dirty="0" lang="en-US" sz="1200"/>
            </a:lvl1pPr>
          </a:lstStyle>
          <a:p>
            <a:pPr/>
            <a:r>
              <a:rPr dirty="0" lang="en-US"/>
              <a:t>Drag / Drop image</a:t>
            </a:r>
            <a:endParaRPr dirty="0" lang="en-US"/>
          </a:p>
        </p:txBody>
      </p:sp>
      <p:sp>
        <p:nvSpPr>
          <p:cNvPr hidden="false" id="7" name="Title 1">
            <a:extLst>
              <a:ext uri="{34FCD075-E56D-4F8E-A581-7F5375F7BA49}">
                <a16:creationId xmlns:a16="http://schemas.microsoft.com/office/drawing/2010/main" id="{FE22B6B1-0155-41B4-9687-6F5F7A6A38C4}"/>
              </a:ext>
            </a:extLst>
          </p:cNvPr>
          <p:cNvSpPr>
            <a:spLocks noGrp="true"/>
          </p:cNvSpPr>
          <p:nvPr>
            <p:ph idx="5" type="title"/>
          </p:nvPr>
        </p:nvSpPr>
        <p:spPr>
          <a:xfrm rot="0">
            <a:off x="1143000" y="762000"/>
            <a:ext cx="3334140" cy="857250"/>
          </a:xfrm>
        </p:spPr>
        <p:txBody>
          <a:bodyPr anchor="t" rtlCol="0" vert="horz"/>
          <a:lstStyle>
            <a:lvl1pPr lvl="0">
              <a:lnSpc>
                <a:spcPct val="100000"/>
              </a:lnSpc>
              <a:defRPr b="1" dirty="0" lang="en-US" sz="2800">
                <a:latin typeface="+mj-lt"/>
              </a:defRPr>
            </a:lvl1pPr>
          </a:lstStyle>
          <a:p>
            <a:pPr/>
            <a:r>
              <a:rPr dirty="0" lang="en-US"/>
              <a:t>ADD TITLE</a:t>
            </a:r>
            <a:endParaRPr dirty="0" lang="en-US"/>
          </a:p>
        </p:txBody>
      </p:sp>
      <p:sp>
        <p:nvSpPr>
          <p:cNvPr id="8" name="Shape 22">
            <a:extLst>
              <a:ext uri="{902EFE52-87D0-4BF3-96D6-FC0DE67834DE}">
                <a16:creationId xmlns:a16="http://schemas.microsoft.com/office/drawing/2010/main" id="{7626BF39-BBF2-4507-BEB6-F5BF39E21F74}"/>
              </a:ext>
            </a:extLst>
          </p:cNvPr>
          <p:cNvSpPr/>
          <p:nvPr userDrawn="1"/>
        </p:nvSpPr>
        <p:spPr>
          <a:xfrm rot="0">
            <a:off x="570882" y="4502988"/>
            <a:ext cx="266067" cy="307228"/>
          </a:xfrm>
          <a:custGeom>
            <a:avLst/>
            <a:gdLst/>
            <a:ahLst/>
            <a:cxnLst/>
            <a:rect b="b" l="0" r="r" t="0"/>
            <a:pathLst>
              <a:path h="409638" w="354756">
                <a:moveTo>
                  <a:pt x="177378" y="0"/>
                </a:moveTo>
                <a:lnTo>
                  <a:pt x="354756" y="102410"/>
                </a:lnTo>
                <a:lnTo>
                  <a:pt x="354756" y="307229"/>
                </a:lnTo>
                <a:lnTo>
                  <a:pt x="177378" y="409638"/>
                </a:lnTo>
                <a:lnTo>
                  <a:pt x="0" y="307229"/>
                </a:lnTo>
                <a:lnTo>
                  <a:pt x="0" y="102410"/>
                </a:lnTo>
                <a:close/>
              </a:path>
            </a:pathLst>
          </a:custGeom>
          <a:noFill/>
          <a:ln w="6350">
            <a:solidFill>
              <a:schemeClr val="tx1">
                <a:alpha val="14999"/>
              </a:schemeClr>
            </a:solidFill>
            <a:miter lim="800000"/>
          </a:ln>
        </p:spPr>
        <p:txBody>
          <a:bodyPr anchor="ctr" lIns="45719" rIns="45719" rtlCol="0" vert="horz"/>
          <a:lstStyle/>
          <a:p>
            <a:pPr/>
            <a:r>
              <a:rPr dirty="0" lang="en-US"/>
              <a:t/>
            </a:r>
            <a:endParaRPr dirty="0" lang="en-US"/>
          </a:p>
        </p:txBody>
      </p:sp>
      <p:sp>
        <p:nvSpPr>
          <p:cNvPr id="9" name="Text Placeholder 5">
            <a:extLst>
              <a:ext uri="{80B60174-13DE-4C69-90FF-6BB494127897}">
                <a16:creationId xmlns:a16="http://schemas.microsoft.com/office/drawing/2010/main" id="{B4ABCB08-E6D3-429D-A478-D78A559C75E2}"/>
              </a:ext>
            </a:extLst>
          </p:cNvPr>
          <p:cNvSpPr>
            <a:spLocks noGrp="true"/>
          </p:cNvSpPr>
          <p:nvPr>
            <p:ph idx="6" type="body"/>
          </p:nvPr>
        </p:nvSpPr>
        <p:spPr>
          <a:xfrm rot="0">
            <a:off x="1143000" y="1771650"/>
            <a:ext cx="2857500" cy="2667000"/>
          </a:xfrm>
        </p:spPr>
        <p:txBody>
          <a:bodyPr rtlCol="0" vert="horz">
            <a:noAutofit/>
          </a:bodyPr>
          <a:lstStyle>
            <a:lvl1pPr lvl="0">
              <a:lnSpc>
                <a:spcPct val="150000"/>
              </a:lnSpc>
              <a:defRPr dirty="0" lang="en-US" sz="1100">
                <a:latin typeface="Open Sans"/>
              </a:defRPr>
            </a:lvl1pPr>
            <a:lvl2pPr lvl="1">
              <a:defRPr dirty="0" lang="en-US" sz="1400">
                <a:latin typeface="Open Sans"/>
              </a:defRPr>
            </a:lvl2pPr>
            <a:lvl3pPr lvl="2">
              <a:defRPr dirty="0" lang="en-US" sz="1400">
                <a:latin typeface="Open Sans"/>
              </a:defRPr>
            </a:lvl3pPr>
            <a:lvl4pPr lvl="3">
              <a:defRPr dirty="0" lang="en-US" sz="1400">
                <a:latin typeface="Open Sans"/>
              </a:defRPr>
            </a:lvl4pPr>
            <a:lvl5pPr lvl="4">
              <a:defRPr dirty="0" lang="en-US" sz="1400">
                <a:latin typeface="Open Sans"/>
              </a:defRPr>
            </a:lvl5pPr>
          </a:lstStyle>
          <a:p>
            <a:pPr>
              <a:lnSpc>
                <a:spcPct val="129999"/>
              </a:lnSpc>
            </a:pPr>
            <a:r>
              <a:rPr dirty="0" lang="en-US"/>
              <a:t>Add description</a:t>
            </a:r>
            <a:endParaRPr dirty="0" lang="en-US"/>
          </a:p>
        </p:txBody>
      </p:sp>
      <p:sp>
        <p:nvSpPr>
          <p:cNvPr hidden="false" id="10" name="Date Placeholder 1">
            <a:extLst>
              <a:ext uri="{C11BC812-986F-4D01-ADA5-5CA29C1F1483}">
                <a16:creationId xmlns:a16="http://schemas.microsoft.com/office/drawing/2010/main" id="{D1965CA7-C0DE-45CC-9012-B0F8CFC7FB99}"/>
              </a:ext>
            </a:extLst>
          </p:cNvPr>
          <p:cNvSpPr>
            <a:spLocks noGrp="true"/>
          </p:cNvSpPr>
          <p:nvPr>
            <p:ph idx="7" sz="half" type="dt"/>
          </p:nvPr>
        </p:nvSpPr>
        <p:spPr>
          <a:xfrm rot="0">
            <a:off x="762000" y="4695033"/>
            <a:ext cx="1639570" cy="285750"/>
          </a:xfrm>
          <a:prstGeom prst="rect">
            <a:avLst/>
          </a:prstGeom>
        </p:spPr>
        <p:txBody>
          <a:bodyPr anchor="ctr" bIns="45720" lIns="91440" rIns="91440" rtlCol="0" tIns="45720" vert="horz"/>
          <a:lstStyle>
            <a:lvl1pPr algn="l" lvl="0">
              <a:defRPr b="0" dirty="0" i="0" lang="en-US" sz="600">
                <a:solidFill>
                  <a:schemeClr val="bg1">
                    <a:lumMod val="50000"/>
                  </a:schemeClr>
                </a:solidFill>
                <a:latin typeface="+mn-lt"/>
              </a:defRPr>
            </a:lvl1pPr>
          </a:lstStyle>
          <a:p>
            <a:pPr/>
            <a:r>
              <a:rPr dirty="0" lang="en-US"/>
              <a:t>Date</a:t>
            </a:r>
            <a:endParaRPr dirty="0" lang="en-US"/>
          </a:p>
        </p:txBody>
      </p:sp>
      <p:sp>
        <p:nvSpPr>
          <p:cNvPr hidden="false" id="11" name="Footer Placeholder 1">
            <a:extLst>
              <a:ext uri="{0C3A86A4-DF46-46EF-B818-F7BC0DE824A2}">
                <a16:creationId xmlns:a16="http://schemas.microsoft.com/office/drawing/2010/main" id="{CFE28FE8-F2E7-4A14-9C20-9E3738FAF79A}"/>
              </a:ext>
            </a:extLst>
          </p:cNvPr>
          <p:cNvSpPr>
            <a:spLocks noGrp="true"/>
          </p:cNvSpPr>
          <p:nvPr>
            <p:ph idx="8" sz="quarter" type="ftr"/>
          </p:nvPr>
        </p:nvSpPr>
        <p:spPr>
          <a:xfrm rot="0">
            <a:off x="2495550" y="4686300"/>
            <a:ext cx="5181600" cy="285750"/>
          </a:xfrm>
          <a:prstGeom prst="rect">
            <a:avLst/>
          </a:prstGeom>
        </p:spPr>
        <p:txBody>
          <a:bodyPr anchor="ctr" bIns="45720" lIns="91440" rIns="91440" rtlCol="0" tIns="45720" vert="horz"/>
          <a:lstStyle>
            <a:lvl1pPr algn="ctr" lvl="0">
              <a:defRPr b="0" dirty="0" i="0" lang="en-US" sz="600">
                <a:solidFill>
                  <a:schemeClr val="bg1">
                    <a:lumMod val="50000"/>
                  </a:schemeClr>
                </a:solidFill>
                <a:latin typeface="+mn-lt"/>
              </a:defRPr>
            </a:lvl1pPr>
          </a:lstStyle>
          <a:p>
            <a:pPr/>
            <a:r>
              <a:rPr dirty="0" lang="en-US"/>
              <a:t>Footer</a:t>
            </a:r>
            <a:endParaRPr dirty="0" lang="en-US"/>
          </a:p>
        </p:txBody>
      </p:sp>
    </p:spTree>
    <p:extLst>
      <p:ext uri="{F5306A18-487D-41DE-8D3F-931F021103D0}">
        <p14:creationId xmlns:p14="http://schemas.microsoft.com/office/powerpoint/2010/main" val="1687167446767"/>
      </p:ext>
    </p:extLst>
  </p:cSld>
  <p:clrMapOvr>
    <a:masterClrMapping/>
  </p:clrMapOvr>
</p:sldLayout>
</file>

<file path=ppt/slideLayouts/slideLayout21.xml><?xml version="1.0" encoding="utf-8"?>
<p:sldLayout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preserve="1" type="cust">
  <p:cSld name="Eye Contact Improves Engagement">
    <p:spTree>
      <p:nvGrpSpPr>
        <p:cNvPr id="1" name=""/>
        <p:cNvGrpSpPr/>
        <p:nvPr/>
      </p:nvGrpSpPr>
      <p:grpSpPr>
        <a:xfrm>
          <a:off x="0" y="0"/>
          <a:ext cx="0" cy="0"/>
          <a:chOff x="0" y="0"/>
          <a:chExt cx="0" cy="0"/>
        </a:xfrm>
      </p:grpSpPr>
      <p:sp>
        <p:nvSpPr>
          <p:cNvPr id="2" name="Slide Number Placeholder 2">
            <a:extLst>
              <a:ext uri="{F4DD6059-1F24-4894-9167-179E6CB7C53D}">
                <a16:creationId xmlns:a16="http://schemas.microsoft.com/office/drawing/2010/main" id="{4CDF0923-D8D7-4CFC-A037-2A62445971C2}"/>
              </a:ext>
            </a:extLst>
          </p:cNvPr>
          <p:cNvSpPr>
            <a:spLocks noGrp="true"/>
          </p:cNvSpPr>
          <p:nvPr>
            <p:ph sz="quarter" type="sldNum"/>
          </p:nvPr>
        </p:nvSpPr>
        <p:spPr/>
        <p:txBody>
          <a:bodyPr rtlCol="0"/>
          <a:lstStyle/>
          <a:p>
            <a:pPr/>
            <a:fld id="{2B1F8619-6A5D-4E01-9058-E3F3AEA4AAB6}" type="slidenum"/>
            <a:endParaRPr dirty="0" lang="en-US"/>
          </a:p>
        </p:txBody>
      </p:sp>
      <p:sp>
        <p:nvSpPr>
          <p:cNvPr hidden="false" id="3" name="Title 1">
            <a:extLst>
              <a:ext uri="{99D927AC-8676-45AA-90D9-69C2C5496A75}">
                <a16:creationId xmlns:a16="http://schemas.microsoft.com/office/drawing/2010/main" id="{DBA5BF66-3D00-43C1-AA59-C2AE865ED6D3}"/>
              </a:ext>
            </a:extLst>
          </p:cNvPr>
          <p:cNvSpPr>
            <a:spLocks noGrp="true"/>
          </p:cNvSpPr>
          <p:nvPr>
            <p:ph idx="1" type="title"/>
          </p:nvPr>
        </p:nvSpPr>
        <p:spPr>
          <a:xfrm rot="0">
            <a:off x="1143000" y="762000"/>
            <a:ext cx="6858000" cy="1220466"/>
          </a:xfrm>
        </p:spPr>
        <p:txBody>
          <a:bodyPr anchor="t" bIns="0" lIns="0" rIns="0" rtlCol="0" tIns="0" vert="horz"/>
          <a:lstStyle>
            <a:lvl1pPr algn="l" lvl="0">
              <a:lnSpc>
                <a:spcPct val="100000"/>
              </a:lnSpc>
              <a:defRPr b="1" dirty="0" lang="en-US" sz="2800">
                <a:latin typeface="+mj-lt"/>
              </a:defRPr>
            </a:lvl1pPr>
          </a:lstStyle>
          <a:p>
            <a:pPr/>
            <a:r>
              <a:rPr dirty="0" lang="en-US"/>
              <a:t>ADD TITLE</a:t>
            </a:r>
            <a:endParaRPr dirty="0" lang="en-US"/>
          </a:p>
        </p:txBody>
      </p:sp>
      <p:sp>
        <p:nvSpPr>
          <p:cNvPr id="4" name="Shape 22">
            <a:extLst>
              <a:ext uri="{71C86DAE-E6D8-48C8-B97A-D446DDC4503A}">
                <a16:creationId xmlns:a16="http://schemas.microsoft.com/office/drawing/2010/main" id="{DF48D32D-D0A6-4619-9650-AA3493B93C55}"/>
              </a:ext>
            </a:extLst>
          </p:cNvPr>
          <p:cNvSpPr/>
          <p:nvPr userDrawn="1"/>
        </p:nvSpPr>
        <p:spPr>
          <a:xfrm rot="0">
            <a:off x="570882" y="4502988"/>
            <a:ext cx="266067" cy="307228"/>
          </a:xfrm>
          <a:custGeom>
            <a:avLst/>
            <a:gdLst/>
            <a:ahLst/>
            <a:cxnLst/>
            <a:rect b="b" l="0" r="r" t="0"/>
            <a:pathLst>
              <a:path h="409638" w="354756">
                <a:moveTo>
                  <a:pt x="177378" y="0"/>
                </a:moveTo>
                <a:lnTo>
                  <a:pt x="354756" y="102410"/>
                </a:lnTo>
                <a:lnTo>
                  <a:pt x="354756" y="307229"/>
                </a:lnTo>
                <a:lnTo>
                  <a:pt x="177378" y="409638"/>
                </a:lnTo>
                <a:lnTo>
                  <a:pt x="0" y="307229"/>
                </a:lnTo>
                <a:lnTo>
                  <a:pt x="0" y="102410"/>
                </a:lnTo>
                <a:close/>
              </a:path>
            </a:pathLst>
          </a:custGeom>
          <a:noFill/>
          <a:ln w="6350">
            <a:solidFill>
              <a:schemeClr val="tx1">
                <a:alpha val="14999"/>
              </a:schemeClr>
            </a:solidFill>
            <a:miter lim="800000"/>
          </a:ln>
        </p:spPr>
        <p:txBody>
          <a:bodyPr anchor="ctr" lIns="45719" rIns="45719" rtlCol="0" vert="horz"/>
          <a:lstStyle/>
          <a:p>
            <a:pPr/>
            <a:r>
              <a:rPr dirty="0" lang="en-US"/>
              <a:t/>
            </a:r>
            <a:endParaRPr dirty="0" lang="en-US"/>
          </a:p>
        </p:txBody>
      </p:sp>
      <p:sp>
        <p:nvSpPr>
          <p:cNvPr id="5" name="Text Placeholder 17">
            <a:extLst>
              <a:ext uri="{9F609C4D-1D9C-4007-AC08-2AF74D30287D}">
                <a16:creationId xmlns:a16="http://schemas.microsoft.com/office/drawing/2010/main" id="{B672BC26-E809-4723-A246-C1A05CFD8379}"/>
              </a:ext>
            </a:extLst>
          </p:cNvPr>
          <p:cNvSpPr>
            <a:spLocks noGrp="true"/>
          </p:cNvSpPr>
          <p:nvPr>
            <p:ph idx="2" type="body"/>
          </p:nvPr>
        </p:nvSpPr>
        <p:spPr>
          <a:xfrm rot="0">
            <a:off x="1253185" y="2766669"/>
            <a:ext cx="3138592" cy="1598542"/>
          </a:xfrm>
        </p:spPr>
        <p:txBody>
          <a:bodyPr rtlCol="0" tIns="0" vert="horz">
            <a:noAutofit/>
          </a:bodyPr>
          <a:lstStyle>
            <a:lvl1pPr algn="l" indent="0" lvl="0" marL="0">
              <a:lnSpc>
                <a:spcPct val="150000"/>
              </a:lnSpc>
              <a:spcBef>
                <a:spcPts val="0"/>
              </a:spcBef>
              <a:spcAft>
                <a:spcPts val="600"/>
              </a:spcAft>
              <a:buFont typeface="Arial"/>
              <a:buNone/>
              <a:defRPr b="0" dirty="0" lang="en-US" sz="1000">
                <a:latin typeface="Open Sans"/>
              </a:defRPr>
            </a:lvl1pPr>
            <a:lvl2pPr algn="l" lvl="1">
              <a:lnSpc>
                <a:spcPct val="100000"/>
              </a:lnSpc>
              <a:defRPr dirty="0" lang="en-US" sz="1400">
                <a:latin typeface="Open Sans"/>
              </a:defRPr>
            </a:lvl2pPr>
            <a:lvl3pPr algn="l" lvl="2">
              <a:lnSpc>
                <a:spcPct val="100000"/>
              </a:lnSpc>
              <a:defRPr dirty="0" lang="en-US" sz="1400">
                <a:latin typeface="Open Sans"/>
              </a:defRPr>
            </a:lvl3pPr>
            <a:lvl4pPr algn="l" lvl="3">
              <a:lnSpc>
                <a:spcPct val="100000"/>
              </a:lnSpc>
              <a:defRPr dirty="0" lang="en-US" sz="1400">
                <a:latin typeface="Open Sans"/>
              </a:defRPr>
            </a:lvl4pPr>
            <a:lvl5pPr algn="l" lvl="4">
              <a:lnSpc>
                <a:spcPct val="100000"/>
              </a:lnSpc>
              <a:defRPr dirty="0" lang="en-US" sz="1400">
                <a:latin typeface="Open Sans"/>
              </a:defRPr>
            </a:lvl5pPr>
          </a:lstStyle>
          <a:p>
            <a:pPr>
              <a:lnSpc>
                <a:spcPct val="129999"/>
              </a:lnSpc>
            </a:pPr>
            <a:r>
              <a:rPr dirty="0" lang="en-US"/>
              <a:t>Add description</a:t>
            </a:r>
            <a:endParaRPr dirty="0" lang="en-US"/>
          </a:p>
        </p:txBody>
      </p:sp>
      <p:sp>
        <p:nvSpPr>
          <p:cNvPr id="6" name="Text Placeholder 12">
            <a:extLst>
              <a:ext uri="{EE057DAD-0C29-4D3E-BC48-7AB5E5A12980}">
                <a16:creationId xmlns:a16="http://schemas.microsoft.com/office/drawing/2010/main" id="{66728559-7CF9-4462-A0FF-645C686E5AE0}"/>
              </a:ext>
            </a:extLst>
          </p:cNvPr>
          <p:cNvSpPr>
            <a:spLocks noGrp="true"/>
          </p:cNvSpPr>
          <p:nvPr>
            <p:ph idx="3" type="body"/>
          </p:nvPr>
        </p:nvSpPr>
        <p:spPr>
          <a:xfrm rot="0">
            <a:off x="1255471" y="2472404"/>
            <a:ext cx="3136735" cy="270005"/>
          </a:xfrm>
        </p:spPr>
        <p:txBody>
          <a:bodyPr anchor="t" rtlCol="0" vert="horz">
            <a:noAutofit/>
          </a:bodyPr>
          <a:lstStyle>
            <a:lvl1pPr lvl="0">
              <a:lnSpc>
                <a:spcPct val="100000"/>
              </a:lnSpc>
              <a:defRPr b="1" dirty="0" lang="en-US" sz="1300">
                <a:solidFill>
                  <a:schemeClr val="accent1"/>
                </a:solidFill>
                <a:latin typeface="+mn-lt"/>
              </a:defRPr>
            </a:lvl1pPr>
            <a:lvl2pPr lvl="1">
              <a:defRPr b="1" dirty="0" lang="en-US" sz="1600">
                <a:solidFill>
                  <a:schemeClr val="accent1"/>
                </a:solidFill>
                <a:latin typeface="+mn-lt"/>
              </a:defRPr>
            </a:lvl2pPr>
            <a:lvl3pPr lvl="2">
              <a:defRPr b="1" dirty="0" lang="en-US" sz="1600">
                <a:solidFill>
                  <a:schemeClr val="accent1"/>
                </a:solidFill>
                <a:latin typeface="+mn-lt"/>
              </a:defRPr>
            </a:lvl3pPr>
            <a:lvl4pPr lvl="3">
              <a:defRPr b="1" dirty="0" lang="en-US" sz="1600">
                <a:solidFill>
                  <a:schemeClr val="accent1"/>
                </a:solidFill>
                <a:latin typeface="+mn-lt"/>
              </a:defRPr>
            </a:lvl4pPr>
            <a:lvl5pPr lvl="4">
              <a:defRPr b="1" dirty="0" lang="en-US" sz="1600">
                <a:solidFill>
                  <a:schemeClr val="accent1"/>
                </a:solidFill>
                <a:latin typeface="+mn-lt"/>
              </a:defRPr>
            </a:lvl5pPr>
          </a:lstStyle>
          <a:p>
            <a:pPr lvl="0"/>
            <a:r>
              <a:rPr dirty="0" lang="en-US"/>
              <a:t>ADD SUBHEADING</a:t>
            </a:r>
            <a:endParaRPr dirty="0" lang="en-US"/>
          </a:p>
        </p:txBody>
      </p:sp>
      <p:cxnSp>
        <p:nvCxnSpPr>
          <p:cNvPr id="7" name="Straight Connector 9">
            <a:extLst>
              <a:ext uri="{70CEFE57-659C-45CF-BBE8-05FA162AD1EE}">
                <a16:creationId xmlns:a16="http://schemas.microsoft.com/office/drawing/2010/main" id="{A9507296-DB3D-4124-B91E-FEA7FD454FA8}"/>
              </a:ext>
            </a:extLst>
          </p:cNvPr>
          <p:cNvCxnSpPr/>
          <p:nvPr/>
        </p:nvCxnSpPr>
        <p:spPr>
          <a:xfrm rot="0">
            <a:off x="1135218" y="2523934"/>
            <a:ext cx="0" cy="150859"/>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 name="Straight Connector 13">
            <a:extLst>
              <a:ext uri="{819B48EF-38DE-4B8F-BDB2-455680D4E75A}">
                <a16:creationId xmlns:a16="http://schemas.microsoft.com/office/drawing/2010/main" id="{EDA2E9E2-D427-40C4-B1C8-5D5DEDB2CD91}"/>
              </a:ext>
            </a:extLst>
          </p:cNvPr>
          <p:cNvCxnSpPr/>
          <p:nvPr/>
        </p:nvCxnSpPr>
        <p:spPr>
          <a:xfrm rot="0">
            <a:off x="4745193" y="2523934"/>
            <a:ext cx="0" cy="150859"/>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9" name="Text Placeholder 17">
            <a:extLst>
              <a:ext uri="{4F8F85D7-3BBA-43B2-8D3B-D2C2FF66B03B}">
                <a16:creationId xmlns:a16="http://schemas.microsoft.com/office/drawing/2010/main" id="{30D067A6-F530-4392-B155-5E02F9456664}"/>
              </a:ext>
            </a:extLst>
          </p:cNvPr>
          <p:cNvSpPr>
            <a:spLocks noGrp="true"/>
          </p:cNvSpPr>
          <p:nvPr>
            <p:ph idx="4" type="body"/>
          </p:nvPr>
        </p:nvSpPr>
        <p:spPr>
          <a:xfrm rot="0">
            <a:off x="4864665" y="2766669"/>
            <a:ext cx="3141392" cy="1598542"/>
          </a:xfrm>
        </p:spPr>
        <p:txBody>
          <a:bodyPr rtlCol="0" tIns="0" vert="horz">
            <a:noAutofit/>
          </a:bodyPr>
          <a:lstStyle>
            <a:lvl1pPr algn="l" indent="0" lvl="0" marL="0">
              <a:lnSpc>
                <a:spcPct val="150000"/>
              </a:lnSpc>
              <a:spcBef>
                <a:spcPts val="0"/>
              </a:spcBef>
              <a:spcAft>
                <a:spcPts val="600"/>
              </a:spcAft>
              <a:buFont typeface="Arial"/>
              <a:buNone/>
              <a:defRPr b="0" dirty="0" lang="en-US" sz="1000">
                <a:latin typeface="Open Sans"/>
              </a:defRPr>
            </a:lvl1pPr>
            <a:lvl2pPr algn="l" lvl="1">
              <a:lnSpc>
                <a:spcPct val="100000"/>
              </a:lnSpc>
              <a:defRPr dirty="0" lang="en-US" sz="1400">
                <a:latin typeface="Open Sans"/>
              </a:defRPr>
            </a:lvl2pPr>
            <a:lvl3pPr algn="l" lvl="2">
              <a:lnSpc>
                <a:spcPct val="100000"/>
              </a:lnSpc>
              <a:defRPr dirty="0" lang="en-US" sz="1400">
                <a:latin typeface="Open Sans"/>
              </a:defRPr>
            </a:lvl3pPr>
            <a:lvl4pPr algn="l" lvl="3">
              <a:lnSpc>
                <a:spcPct val="100000"/>
              </a:lnSpc>
              <a:defRPr dirty="0" lang="en-US" sz="1400">
                <a:latin typeface="Open Sans"/>
              </a:defRPr>
            </a:lvl4pPr>
            <a:lvl5pPr algn="l" lvl="4">
              <a:lnSpc>
                <a:spcPct val="100000"/>
              </a:lnSpc>
              <a:defRPr dirty="0" lang="en-US" sz="1400">
                <a:latin typeface="Open Sans"/>
              </a:defRPr>
            </a:lvl5pPr>
          </a:lstStyle>
          <a:p>
            <a:pPr>
              <a:lnSpc>
                <a:spcPct val="129999"/>
              </a:lnSpc>
            </a:pPr>
            <a:r>
              <a:rPr dirty="0" lang="en-US"/>
              <a:t>Add description</a:t>
            </a:r>
            <a:endParaRPr dirty="0" lang="en-US"/>
          </a:p>
        </p:txBody>
      </p:sp>
      <p:sp>
        <p:nvSpPr>
          <p:cNvPr id="10" name="Text Placeholder 12">
            <a:extLst>
              <a:ext uri="{9C1932F4-011B-4EED-87FF-79E8311424BE}">
                <a16:creationId xmlns:a16="http://schemas.microsoft.com/office/drawing/2010/main" id="{287EA920-03A5-4B4D-BC8A-613BE631C2BA}"/>
              </a:ext>
            </a:extLst>
          </p:cNvPr>
          <p:cNvSpPr>
            <a:spLocks noGrp="true"/>
          </p:cNvSpPr>
          <p:nvPr>
            <p:ph idx="5" type="body"/>
          </p:nvPr>
        </p:nvSpPr>
        <p:spPr>
          <a:xfrm rot="0">
            <a:off x="4864665" y="2472404"/>
            <a:ext cx="3139173" cy="270005"/>
          </a:xfrm>
        </p:spPr>
        <p:txBody>
          <a:bodyPr anchor="t" rtlCol="0" vert="horz">
            <a:noAutofit/>
          </a:bodyPr>
          <a:lstStyle>
            <a:lvl1pPr lvl="0">
              <a:lnSpc>
                <a:spcPct val="100000"/>
              </a:lnSpc>
              <a:defRPr b="1" dirty="0" lang="en-US" sz="1300">
                <a:solidFill>
                  <a:schemeClr val="accent1"/>
                </a:solidFill>
                <a:latin typeface="+mn-lt"/>
              </a:defRPr>
            </a:lvl1pPr>
            <a:lvl2pPr lvl="1">
              <a:defRPr b="1" dirty="0" lang="en-US" sz="1600">
                <a:solidFill>
                  <a:schemeClr val="accent1"/>
                </a:solidFill>
                <a:latin typeface="+mn-lt"/>
              </a:defRPr>
            </a:lvl2pPr>
            <a:lvl3pPr lvl="2">
              <a:defRPr b="1" dirty="0" lang="en-US" sz="1600">
                <a:solidFill>
                  <a:schemeClr val="accent1"/>
                </a:solidFill>
                <a:latin typeface="+mn-lt"/>
              </a:defRPr>
            </a:lvl3pPr>
            <a:lvl4pPr lvl="3">
              <a:defRPr b="1" dirty="0" lang="en-US" sz="1600">
                <a:solidFill>
                  <a:schemeClr val="accent1"/>
                </a:solidFill>
                <a:latin typeface="+mn-lt"/>
              </a:defRPr>
            </a:lvl4pPr>
            <a:lvl5pPr lvl="4">
              <a:defRPr b="1" dirty="0" lang="en-US" sz="1600">
                <a:solidFill>
                  <a:schemeClr val="accent1"/>
                </a:solidFill>
                <a:latin typeface="+mn-lt"/>
              </a:defRPr>
            </a:lvl5pPr>
          </a:lstStyle>
          <a:p>
            <a:pPr lvl="0"/>
            <a:r>
              <a:rPr dirty="0" lang="en-US"/>
              <a:t>ADD SUBHEADING</a:t>
            </a:r>
            <a:endParaRPr dirty="0" lang="en-US"/>
          </a:p>
        </p:txBody>
      </p:sp>
      <p:sp>
        <p:nvSpPr>
          <p:cNvPr hidden="false" id="11" name="Date Placeholder 1">
            <a:extLst>
              <a:ext uri="{92F8F6E1-81DB-4F70-A7C8-636D25C9676A}">
                <a16:creationId xmlns:a16="http://schemas.microsoft.com/office/drawing/2010/main" id="{DD3C8355-A959-4536-881B-B517AF25D5DF}"/>
              </a:ext>
            </a:extLst>
          </p:cNvPr>
          <p:cNvSpPr>
            <a:spLocks noGrp="true"/>
          </p:cNvSpPr>
          <p:nvPr>
            <p:ph idx="6" sz="half" type="dt"/>
          </p:nvPr>
        </p:nvSpPr>
        <p:spPr>
          <a:xfrm rot="0">
            <a:off x="762000" y="4695033"/>
            <a:ext cx="1639570" cy="285750"/>
          </a:xfrm>
          <a:prstGeom prst="rect">
            <a:avLst/>
          </a:prstGeom>
        </p:spPr>
        <p:txBody>
          <a:bodyPr anchor="ctr" bIns="45720" lIns="91440" rIns="91440" rtlCol="0" tIns="45720" vert="horz"/>
          <a:lstStyle>
            <a:lvl1pPr algn="l" lvl="0">
              <a:defRPr b="0" dirty="0" i="0" lang="en-US" sz="600">
                <a:solidFill>
                  <a:schemeClr val="bg1">
                    <a:lumMod val="50000"/>
                  </a:schemeClr>
                </a:solidFill>
                <a:latin typeface="+mn-lt"/>
              </a:defRPr>
            </a:lvl1pPr>
          </a:lstStyle>
          <a:p>
            <a:pPr/>
            <a:r>
              <a:rPr dirty="0" lang="en-US"/>
              <a:t>Date</a:t>
            </a:r>
            <a:endParaRPr dirty="0" lang="en-US"/>
          </a:p>
        </p:txBody>
      </p:sp>
      <p:sp>
        <p:nvSpPr>
          <p:cNvPr hidden="false" id="12" name="Footer Placeholder 1">
            <a:extLst>
              <a:ext uri="{BD7B72E0-F21D-4605-A21E-BC2066A26460}">
                <a16:creationId xmlns:a16="http://schemas.microsoft.com/office/drawing/2010/main" id="{1923FF97-25B1-4BEB-9741-4EDDD6A2C4BB}"/>
              </a:ext>
            </a:extLst>
          </p:cNvPr>
          <p:cNvSpPr>
            <a:spLocks noGrp="true"/>
          </p:cNvSpPr>
          <p:nvPr>
            <p:ph idx="7" sz="quarter" type="ftr"/>
          </p:nvPr>
        </p:nvSpPr>
        <p:spPr>
          <a:xfrm rot="0">
            <a:off x="2495550" y="4686300"/>
            <a:ext cx="5181600" cy="285750"/>
          </a:xfrm>
          <a:prstGeom prst="rect">
            <a:avLst/>
          </a:prstGeom>
        </p:spPr>
        <p:txBody>
          <a:bodyPr anchor="ctr" bIns="45720" lIns="91440" rIns="91440" rtlCol="0" tIns="45720" vert="horz"/>
          <a:lstStyle>
            <a:lvl1pPr algn="ctr" lvl="0">
              <a:defRPr b="0" dirty="0" i="0" lang="en-US" sz="600">
                <a:solidFill>
                  <a:schemeClr val="bg1">
                    <a:lumMod val="50000"/>
                  </a:schemeClr>
                </a:solidFill>
                <a:latin typeface="+mn-lt"/>
              </a:defRPr>
            </a:lvl1pPr>
          </a:lstStyle>
          <a:p>
            <a:pPr/>
            <a:r>
              <a:rPr dirty="0" lang="en-US"/>
              <a:t>Footer</a:t>
            </a:r>
            <a:endParaRPr dirty="0" lang="en-US"/>
          </a:p>
        </p:txBody>
      </p:sp>
    </p:spTree>
    <p:extLst>
      <p:ext uri="{31B8F2CC-1912-4634-A8AF-D3829192B121}">
        <p14:creationId xmlns:p14="http://schemas.microsoft.com/office/powerpoint/2010/main" val="1687167446769"/>
      </p:ext>
    </p:extLst>
  </p:cSld>
  <p:clrMapOvr>
    <a:masterClrMapping/>
  </p:clrMapOvr>
</p:sldLayout>
</file>

<file path=ppt/slideLayouts/slideLayout22.xml><?xml version="1.0" encoding="utf-8"?>
<p:sldLayout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preserve="1" type="cust">
  <p:cSld name="Keep it Light">
    <p:spTree>
      <p:nvGrpSpPr>
        <p:cNvPr id="1" name=""/>
        <p:cNvGrpSpPr/>
        <p:nvPr/>
      </p:nvGrpSpPr>
      <p:grpSpPr>
        <a:xfrm>
          <a:off x="0" y="0"/>
          <a:ext cx="0" cy="0"/>
          <a:chOff x="0" y="0"/>
          <a:chExt cx="0" cy="0"/>
        </a:xfrm>
      </p:grpSpPr>
      <p:sp>
        <p:nvSpPr>
          <p:cNvPr id="2" name="Picture Placeholder 12">
            <a:extLst>
              <a:ext uri="{3001C254-31A6-4B43-B24C-2E293ACAD545}">
                <a16:creationId xmlns:a16="http://schemas.microsoft.com/office/drawing/2010/main" id="{C6064078-F6DE-4DD9-BB60-00F464EA6B7C}"/>
              </a:ext>
            </a:extLst>
          </p:cNvPr>
          <p:cNvSpPr>
            <a:spLocks noGrp="true"/>
          </p:cNvSpPr>
          <p:nvPr>
            <p:ph type="pic"/>
          </p:nvPr>
        </p:nvSpPr>
        <p:spPr>
          <a:xfrm rot="0">
            <a:off x="5251318" y="-10236"/>
            <a:ext cx="5014899" cy="5158853"/>
          </a:xfrm>
          <a:custGeom>
            <a:avLst/>
            <a:gdLst/>
            <a:ahLst/>
            <a:cxnLst/>
            <a:rect b="b" l="0" r="r" t="0"/>
            <a:pathLst>
              <a:path h="6878471" w="6686533">
                <a:moveTo>
                  <a:pt x="2012520" y="1270146"/>
                </a:moveTo>
                <a:lnTo>
                  <a:pt x="2418241" y="1972878"/>
                </a:lnTo>
                <a:lnTo>
                  <a:pt x="2012520" y="2675607"/>
                </a:lnTo>
                <a:lnTo>
                  <a:pt x="1622888" y="3364303"/>
                </a:lnTo>
                <a:lnTo>
                  <a:pt x="1217167" y="4067033"/>
                </a:lnTo>
                <a:lnTo>
                  <a:pt x="405722" y="4067033"/>
                </a:lnTo>
                <a:lnTo>
                  <a:pt x="0" y="3364303"/>
                </a:lnTo>
                <a:lnTo>
                  <a:pt x="405722" y="2661572"/>
                </a:lnTo>
                <a:lnTo>
                  <a:pt x="795354" y="1972878"/>
                </a:lnTo>
                <a:lnTo>
                  <a:pt x="1201077" y="1270147"/>
                </a:lnTo>
                <a:close/>
                <a:moveTo>
                  <a:pt x="5688730" y="0"/>
                </a:moveTo>
                <a:lnTo>
                  <a:pt x="6686534" y="1728249"/>
                </a:lnTo>
                <a:lnTo>
                  <a:pt x="5688730" y="3456494"/>
                </a:lnTo>
                <a:lnTo>
                  <a:pt x="4730496" y="5150224"/>
                </a:lnTo>
                <a:lnTo>
                  <a:pt x="3732693" y="6878471"/>
                </a:lnTo>
                <a:lnTo>
                  <a:pt x="1737083" y="6878471"/>
                </a:lnTo>
                <a:lnTo>
                  <a:pt x="739278" y="5150224"/>
                </a:lnTo>
                <a:lnTo>
                  <a:pt x="1737083" y="3421977"/>
                </a:lnTo>
                <a:lnTo>
                  <a:pt x="2695317" y="1728249"/>
                </a:lnTo>
                <a:lnTo>
                  <a:pt x="3693122" y="2"/>
                </a:lnTo>
                <a:close/>
              </a:path>
            </a:pathLst>
          </a:custGeom>
          <a:noFill/>
        </p:spPr>
        <p:txBody>
          <a:bodyPr anchor="ctr" rtlCol="0" vert="horz" wrap="square">
            <a:noAutofit/>
          </a:bodyPr>
          <a:lstStyle>
            <a:lvl1pPr algn="ctr" lvl="0">
              <a:defRPr baseline="0" dirty="0" lang="en-US" sz="1200"/>
            </a:lvl1pPr>
          </a:lstStyle>
          <a:p>
            <a:pPr/>
            <a:r>
              <a:rPr dirty="0" lang="en-US"/>
              <a:t>Drag / Drop image</a:t>
            </a:r>
            <a:endParaRPr dirty="0" lang="en-US"/>
          </a:p>
        </p:txBody>
      </p:sp>
      <p:sp>
        <p:nvSpPr>
          <p:cNvPr id="3" name="Slide Number Placeholder 1">
            <a:extLst>
              <a:ext uri="{E1ED7B22-154C-4C8D-8851-A1EAD49D928B}">
                <a16:creationId xmlns:a16="http://schemas.microsoft.com/office/drawing/2010/main" id="{5F3A3955-51EC-4527-B3FD-7C577E522E4A}"/>
              </a:ext>
            </a:extLst>
          </p:cNvPr>
          <p:cNvSpPr>
            <a:spLocks noGrp="true"/>
          </p:cNvSpPr>
          <p:nvPr>
            <p:ph idx="1" sz="quarter" type="sldNum"/>
          </p:nvPr>
        </p:nvSpPr>
        <p:spPr/>
        <p:txBody>
          <a:bodyPr rtlCol="0"/>
          <a:lstStyle/>
          <a:p>
            <a:pPr/>
            <a:fld id="{4E9A0AF5-C4CA-4218-BAE8-9CD327EA992A}" type="slidenum"/>
            <a:endParaRPr dirty="0" lang="en-US"/>
          </a:p>
        </p:txBody>
      </p:sp>
      <p:sp>
        <p:nvSpPr>
          <p:cNvPr id="4" name="Shape 22">
            <a:extLst>
              <a:ext uri="{7432CC11-E6D9-460A-9178-63D0D0256ADA}">
                <a16:creationId xmlns:a16="http://schemas.microsoft.com/office/drawing/2010/main" id="{5F70655B-FD99-4860-AFAB-A33256ED612A}"/>
              </a:ext>
            </a:extLst>
          </p:cNvPr>
          <p:cNvSpPr/>
          <p:nvPr userDrawn="1"/>
        </p:nvSpPr>
        <p:spPr>
          <a:xfrm rot="0">
            <a:off x="570882" y="4502988"/>
            <a:ext cx="266067" cy="307228"/>
          </a:xfrm>
          <a:custGeom>
            <a:avLst/>
            <a:gdLst/>
            <a:ahLst/>
            <a:cxnLst/>
            <a:rect b="b" l="0" r="r" t="0"/>
            <a:pathLst>
              <a:path h="409638" w="354756">
                <a:moveTo>
                  <a:pt x="177378" y="0"/>
                </a:moveTo>
                <a:lnTo>
                  <a:pt x="354756" y="102410"/>
                </a:lnTo>
                <a:lnTo>
                  <a:pt x="354756" y="307229"/>
                </a:lnTo>
                <a:lnTo>
                  <a:pt x="177378" y="409638"/>
                </a:lnTo>
                <a:lnTo>
                  <a:pt x="0" y="307229"/>
                </a:lnTo>
                <a:lnTo>
                  <a:pt x="0" y="102410"/>
                </a:lnTo>
                <a:close/>
              </a:path>
            </a:pathLst>
          </a:custGeom>
          <a:noFill/>
          <a:ln w="6350">
            <a:solidFill>
              <a:schemeClr val="tx1">
                <a:alpha val="14999"/>
              </a:schemeClr>
            </a:solidFill>
            <a:miter lim="800000"/>
          </a:ln>
        </p:spPr>
        <p:txBody>
          <a:bodyPr anchor="ctr" lIns="45719" rIns="45719" rtlCol="0" vert="horz"/>
          <a:lstStyle/>
          <a:p>
            <a:pPr/>
            <a:r>
              <a:rPr dirty="0" lang="en-US"/>
              <a:t/>
            </a:r>
            <a:endParaRPr dirty="0" lang="en-US"/>
          </a:p>
        </p:txBody>
      </p:sp>
      <p:sp>
        <p:nvSpPr>
          <p:cNvPr hidden="false" id="5" name="Title 8">
            <a:extLst>
              <a:ext uri="{58BC1F50-717E-493E-93DD-AE6792EC13FA}">
                <a16:creationId xmlns:a16="http://schemas.microsoft.com/office/drawing/2010/main" id="{E5E22B3C-7CF9-40F4-9479-0C930CC096D1}"/>
              </a:ext>
            </a:extLst>
          </p:cNvPr>
          <p:cNvSpPr>
            <a:spLocks noGrp="true"/>
          </p:cNvSpPr>
          <p:nvPr>
            <p:ph idx="2" type="title"/>
          </p:nvPr>
        </p:nvSpPr>
        <p:spPr>
          <a:xfrm rot="0">
            <a:off x="1143000" y="762000"/>
            <a:ext cx="3813162" cy="857250"/>
          </a:xfrm>
        </p:spPr>
        <p:txBody>
          <a:bodyPr anchor="t" rtlCol="0" tIns="0" vert="horz"/>
          <a:lstStyle>
            <a:lvl1pPr lvl="0">
              <a:lnSpc>
                <a:spcPct val="100000"/>
              </a:lnSpc>
              <a:defRPr b="1" dirty="0" lang="en-US" sz="2800">
                <a:latin typeface="+mj-lt"/>
              </a:defRPr>
            </a:lvl1pPr>
          </a:lstStyle>
          <a:p>
            <a:pPr/>
            <a:r>
              <a:rPr dirty="0" lang="en-US"/>
              <a:t>ADD TITLE</a:t>
            </a:r>
            <a:endParaRPr dirty="0" lang="en-US"/>
          </a:p>
        </p:txBody>
      </p:sp>
      <p:sp>
        <p:nvSpPr>
          <p:cNvPr id="6" name="">
            <a:extLst>
              <a:ext uri="{5392D793-52B1-46E1-B506-11844A49A835}">
                <a16:creationId xmlns:a16="http://schemas.microsoft.com/office/drawing/2010/main" id="{22CB83B7-0376-43B9-82FB-7ACE07799F11}"/>
              </a:ext>
            </a:extLst>
          </p:cNvPr>
          <p:cNvSpPr/>
          <p:nvPr>
            <p:ph idx="3"/>
          </p:nvPr>
        </p:nvSpPr>
        <p:spPr>
          <a:xfrm flipH="false" flipV="false" rot="0">
            <a:off x="1143000" y="1771650"/>
            <a:ext cx="3813162" cy="2667000"/>
          </a:xfrm>
          <a:prstGeom prst="rect">
            <a:avLst/>
          </a:prstGeom>
          <a:noFill/>
          <a:ln>
            <a:noFill/>
          </a:ln>
        </p:spPr>
        <p:txBody>
          <a:bodyPr bIns="0" lIns="0" rIns="0" rtlCol="0" tIns="0" vert="horz">
            <a:noAutofit/>
          </a:bodyPr>
          <a:lstStyle>
            <a:lvl1pPr lvl="0">
              <a:lnSpc>
                <a:spcPct val="150000"/>
              </a:lnSpc>
              <a:defRPr b="0" dirty="0" lang="en-US" sz="1000">
                <a:latin typeface="+mn-lt"/>
              </a:defRPr>
            </a:lvl1pPr>
            <a:lvl2pPr lvl="1">
              <a:lnSpc>
                <a:spcPct val="150000"/>
              </a:lnSpc>
              <a:defRPr b="0" dirty="0" lang="en-US" sz="1000">
                <a:latin typeface="+mn-lt"/>
              </a:defRPr>
            </a:lvl2pPr>
            <a:lvl3pPr lvl="2">
              <a:lnSpc>
                <a:spcPct val="150000"/>
              </a:lnSpc>
              <a:defRPr b="0" dirty="0" lang="en-US" sz="1000">
                <a:latin typeface="+mn-lt"/>
              </a:defRPr>
            </a:lvl3pPr>
            <a:lvl4pPr lvl="3">
              <a:lnSpc>
                <a:spcPct val="150000"/>
              </a:lnSpc>
              <a:defRPr b="0" dirty="0" lang="en-US" sz="1000">
                <a:latin typeface="+mn-lt"/>
              </a:defRPr>
            </a:lvl4pPr>
            <a:lvl5pPr lvl="4">
              <a:lnSpc>
                <a:spcPct val="150000"/>
              </a:lnSpc>
              <a:defRPr b="0" dirty="0" lang="en-US" sz="1000">
                <a:latin typeface="+mn-lt"/>
              </a:defRPr>
            </a:lvl5pPr>
          </a:lstStyle>
          <a:p>
            <a:pPr lvl="0"/>
            <a:r>
              <a:rPr dirty="0" lang="en-US"/>
              <a:t>Write here subtitle</a:t>
            </a:r>
          </a:p>
          <a:p>
            <a:pPr lvl="1"/>
            <a:r>
              <a:rPr dirty="0" lang="en-US"/>
              <a:t>Write here subtitle</a:t>
            </a:r>
          </a:p>
          <a:p>
            <a:pPr lvl="2"/>
            <a:r>
              <a:rPr dirty="0" lang="en-US"/>
              <a:t>Write here text</a:t>
            </a:r>
          </a:p>
          <a:p>
            <a:pPr lvl="3"/>
            <a:r>
              <a:rPr dirty="0" lang="en-US"/>
              <a:t>Write here text</a:t>
            </a:r>
          </a:p>
          <a:p>
            <a:pPr lvl="4"/>
            <a:r>
              <a:rPr dirty="0" lang="en-US"/>
              <a:t>Write here text </a:t>
            </a:r>
            <a:endParaRPr dirty="0" lang="en-US"/>
          </a:p>
        </p:txBody>
      </p:sp>
      <p:sp>
        <p:nvSpPr>
          <p:cNvPr hidden="false" id="7" name="Date Placeholder 1">
            <a:extLst>
              <a:ext uri="{9490D593-75E7-48EA-B70A-3FBEC6BDAD1B}">
                <a16:creationId xmlns:a16="http://schemas.microsoft.com/office/drawing/2010/main" id="{A32E7D74-CA8D-4260-9DC4-5EFCDBD36F09}"/>
              </a:ext>
            </a:extLst>
          </p:cNvPr>
          <p:cNvSpPr>
            <a:spLocks noGrp="true"/>
          </p:cNvSpPr>
          <p:nvPr>
            <p:ph idx="4" sz="half" type="dt"/>
          </p:nvPr>
        </p:nvSpPr>
        <p:spPr>
          <a:xfrm rot="0">
            <a:off x="762000" y="4695033"/>
            <a:ext cx="1639570" cy="285750"/>
          </a:xfrm>
          <a:prstGeom prst="rect">
            <a:avLst/>
          </a:prstGeom>
        </p:spPr>
        <p:txBody>
          <a:bodyPr anchor="ctr" bIns="45720" lIns="91440" rIns="91440" rtlCol="0" tIns="45720" vert="horz"/>
          <a:lstStyle>
            <a:lvl1pPr algn="l" lvl="0">
              <a:defRPr b="0" dirty="0" i="0" lang="en-US" sz="600">
                <a:solidFill>
                  <a:schemeClr val="bg1">
                    <a:lumMod val="50000"/>
                  </a:schemeClr>
                </a:solidFill>
                <a:latin typeface="+mn-lt"/>
              </a:defRPr>
            </a:lvl1pPr>
          </a:lstStyle>
          <a:p>
            <a:pPr/>
            <a:r>
              <a:rPr dirty="0" lang="en-US"/>
              <a:t>Date</a:t>
            </a:r>
            <a:endParaRPr dirty="0" lang="en-US"/>
          </a:p>
        </p:txBody>
      </p:sp>
      <p:sp>
        <p:nvSpPr>
          <p:cNvPr hidden="false" id="8" name="Footer Placeholder 1">
            <a:extLst>
              <a:ext uri="{3C39F23E-A69E-42E1-9241-CBB92B4A6EA6}">
                <a16:creationId xmlns:a16="http://schemas.microsoft.com/office/drawing/2010/main" id="{7703D237-8DD3-453E-81DB-328F3AC04A68}"/>
              </a:ext>
            </a:extLst>
          </p:cNvPr>
          <p:cNvSpPr>
            <a:spLocks noGrp="true"/>
          </p:cNvSpPr>
          <p:nvPr>
            <p:ph idx="5" sz="quarter" type="ftr"/>
          </p:nvPr>
        </p:nvSpPr>
        <p:spPr>
          <a:xfrm rot="0">
            <a:off x="2495550" y="4686300"/>
            <a:ext cx="5181600" cy="285750"/>
          </a:xfrm>
          <a:prstGeom prst="rect">
            <a:avLst/>
          </a:prstGeom>
        </p:spPr>
        <p:txBody>
          <a:bodyPr anchor="ctr" bIns="45720" lIns="91440" rIns="91440" rtlCol="0" tIns="45720" vert="horz"/>
          <a:lstStyle>
            <a:lvl1pPr algn="ctr" lvl="0">
              <a:defRPr b="0" dirty="0" i="0" lang="en-US" sz="600">
                <a:solidFill>
                  <a:schemeClr val="bg1">
                    <a:lumMod val="50000"/>
                  </a:schemeClr>
                </a:solidFill>
                <a:latin typeface="+mn-lt"/>
              </a:defRPr>
            </a:lvl1pPr>
          </a:lstStyle>
          <a:p>
            <a:pPr/>
            <a:r>
              <a:rPr dirty="0" lang="en-US"/>
              <a:t>Footer</a:t>
            </a:r>
            <a:endParaRPr dirty="0" lang="en-US"/>
          </a:p>
        </p:txBody>
      </p:sp>
    </p:spTree>
    <p:extLst>
      <p:ext uri="{DE822632-D42D-4D65-A56A-2198BEE21244}">
        <p14:creationId xmlns:p14="http://schemas.microsoft.com/office/powerpoint/2010/main" val="1687167446771"/>
      </p:ext>
    </p:extLst>
  </p:cSld>
  <p:clrMapOvr>
    <a:masterClrMapping/>
  </p:clrMapOvr>
</p:sldLayout>
</file>

<file path=ppt/slideLayouts/slideLayout23.xml><?xml version="1.0" encoding="utf-8"?>
<p:sldLayout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preserve="1" type="cust">
  <p:cSld name="Section Divider">
    <p:spTree>
      <p:nvGrpSpPr>
        <p:cNvPr id="1" name=""/>
        <p:cNvGrpSpPr/>
        <p:nvPr/>
      </p:nvGrpSpPr>
      <p:grpSpPr>
        <a:xfrm>
          <a:off x="0" y="0"/>
          <a:ext cx="0" cy="0"/>
          <a:chOff x="0" y="0"/>
          <a:chExt cx="0" cy="0"/>
        </a:xfrm>
      </p:grpSpPr>
      <p:sp>
        <p:nvSpPr>
          <p:cNvPr id="2" name="Slide Number Placeholder 2">
            <a:extLst>
              <a:ext uri="{173545BC-813C-4926-87FE-C5642DA2254B}">
                <a16:creationId xmlns:a16="http://schemas.microsoft.com/office/drawing/2010/main" id="{F66E8A15-876C-4F0A-8B7E-D1C2FA537241}"/>
              </a:ext>
            </a:extLst>
          </p:cNvPr>
          <p:cNvSpPr>
            <a:spLocks noGrp="true"/>
          </p:cNvSpPr>
          <p:nvPr>
            <p:ph sz="quarter" type="sldNum"/>
          </p:nvPr>
        </p:nvSpPr>
        <p:spPr/>
        <p:txBody>
          <a:bodyPr rtlCol="0"/>
          <a:lstStyle/>
          <a:p>
            <a:pPr/>
            <a:fld id="{956506FE-9057-40D4-A0ED-EB186CC6EF18}" type="slidenum"/>
            <a:endParaRPr dirty="0" lang="en-US"/>
          </a:p>
        </p:txBody>
      </p:sp>
      <p:sp>
        <p:nvSpPr>
          <p:cNvPr id="3" name="Picture Placeholder 5">
            <a:extLst>
              <a:ext uri="{D1745A86-C231-455A-B56D-DB305AC4AEF7}">
                <a16:creationId xmlns:a16="http://schemas.microsoft.com/office/drawing/2010/main" id="{C4320834-2A5D-48E2-B5DC-2DE3FA123B57}"/>
              </a:ext>
            </a:extLst>
          </p:cNvPr>
          <p:cNvSpPr>
            <a:spLocks noGrp="true"/>
          </p:cNvSpPr>
          <p:nvPr>
            <p:ph idx="1" type="pic"/>
          </p:nvPr>
        </p:nvSpPr>
        <p:spPr>
          <a:xfrm rot="0">
            <a:off x="4417387" y="-15685"/>
            <a:ext cx="4740016" cy="4299094"/>
          </a:xfrm>
          <a:custGeom>
            <a:avLst/>
            <a:gdLst/>
            <a:ahLst/>
            <a:cxnLst/>
            <a:rect b="b" l="0" r="r" t="0"/>
            <a:pathLst>
              <a:path h="5732125" w="6320023">
                <a:moveTo>
                  <a:pt x="6312796" y="24755"/>
                </a:moveTo>
                <a:lnTo>
                  <a:pt x="6320023" y="31978"/>
                </a:lnTo>
                <a:cubicBezTo>
                  <a:pt x="6316081" y="705838"/>
                  <a:pt x="6312139" y="4132043"/>
                  <a:pt x="6308197" y="4805905"/>
                </a:cubicBezTo>
                <a:lnTo>
                  <a:pt x="2805290" y="5732126"/>
                </a:lnTo>
                <a:lnTo>
                  <a:pt x="0" y="2926839"/>
                </a:lnTo>
                <a:lnTo>
                  <a:pt x="789066" y="0"/>
                </a:lnTo>
                <a:lnTo>
                  <a:pt x="6312796" y="24755"/>
                </a:lnTo>
                <a:close/>
              </a:path>
            </a:pathLst>
          </a:custGeom>
          <a:noFill/>
        </p:spPr>
        <p:txBody>
          <a:bodyPr anchor="ctr" rtlCol="0" vert="horz" wrap="square">
            <a:noAutofit/>
          </a:bodyPr>
          <a:lstStyle>
            <a:lvl1pPr algn="ctr" lvl="0">
              <a:defRPr baseline="0" dirty="0" lang="en-US" sz="1200"/>
            </a:lvl1pPr>
          </a:lstStyle>
          <a:p>
            <a:pPr/>
            <a:r>
              <a:rPr dirty="0" lang="en-US"/>
              <a:t>Drag / Drop image</a:t>
            </a:r>
            <a:endParaRPr dirty="0" lang="en-US"/>
          </a:p>
        </p:txBody>
      </p:sp>
      <p:sp>
        <p:nvSpPr>
          <p:cNvPr hidden="false" id="4" name="Title 1">
            <a:extLst>
              <a:ext uri="{2BF08E21-FF8D-4499-AE78-860377F5D938}">
                <a16:creationId xmlns:a16="http://schemas.microsoft.com/office/drawing/2010/main" id="{ED9BFE03-D104-495B-833E-F91360243643}"/>
              </a:ext>
            </a:extLst>
          </p:cNvPr>
          <p:cNvSpPr>
            <a:spLocks noGrp="true"/>
          </p:cNvSpPr>
          <p:nvPr>
            <p:ph idx="2" type="title"/>
          </p:nvPr>
        </p:nvSpPr>
        <p:spPr>
          <a:xfrm rot="0">
            <a:off x="1143000" y="762000"/>
            <a:ext cx="3144431" cy="857250"/>
          </a:xfrm>
        </p:spPr>
        <p:txBody>
          <a:bodyPr anchor="b" rtlCol="0" vert="horz"/>
          <a:lstStyle>
            <a:lvl1pPr lvl="0">
              <a:lnSpc>
                <a:spcPct val="100000"/>
              </a:lnSpc>
              <a:defRPr b="1" dirty="0" lang="en-US" sz="2800">
                <a:latin typeface="+mj-lt"/>
              </a:defRPr>
            </a:lvl1pPr>
          </a:lstStyle>
          <a:p>
            <a:pPr/>
            <a:r>
              <a:rPr dirty="0" lang="en-US"/>
              <a:t>ADD SECTION TITLE</a:t>
            </a:r>
            <a:endParaRPr dirty="0" lang="en-US"/>
          </a:p>
        </p:txBody>
      </p:sp>
      <p:sp>
        <p:nvSpPr>
          <p:cNvPr id="5" name="Shape 22">
            <a:extLst>
              <a:ext uri="{ECC972DC-EDC0-4547-AF2A-E02DAC49A62D}">
                <a16:creationId xmlns:a16="http://schemas.microsoft.com/office/drawing/2010/main" id="{E04E749D-2CFF-462E-A4C9-360B15AB52D3}"/>
              </a:ext>
            </a:extLst>
          </p:cNvPr>
          <p:cNvSpPr/>
          <p:nvPr userDrawn="1"/>
        </p:nvSpPr>
        <p:spPr>
          <a:xfrm rot="0">
            <a:off x="570882" y="4502988"/>
            <a:ext cx="266067" cy="307228"/>
          </a:xfrm>
          <a:custGeom>
            <a:avLst/>
            <a:gdLst/>
            <a:ahLst/>
            <a:cxnLst/>
            <a:rect b="b" l="0" r="r" t="0"/>
            <a:pathLst>
              <a:path h="409638" w="354756">
                <a:moveTo>
                  <a:pt x="177378" y="0"/>
                </a:moveTo>
                <a:lnTo>
                  <a:pt x="354756" y="102410"/>
                </a:lnTo>
                <a:lnTo>
                  <a:pt x="354756" y="307229"/>
                </a:lnTo>
                <a:lnTo>
                  <a:pt x="177378" y="409638"/>
                </a:lnTo>
                <a:lnTo>
                  <a:pt x="0" y="307229"/>
                </a:lnTo>
                <a:lnTo>
                  <a:pt x="0" y="102410"/>
                </a:lnTo>
                <a:close/>
              </a:path>
            </a:pathLst>
          </a:custGeom>
          <a:noFill/>
          <a:ln w="6350">
            <a:solidFill>
              <a:schemeClr val="tx1">
                <a:alpha val="14999"/>
              </a:schemeClr>
            </a:solidFill>
            <a:miter lim="800000"/>
          </a:ln>
        </p:spPr>
        <p:txBody>
          <a:bodyPr anchor="ctr" lIns="45719" rIns="45719" rtlCol="0" vert="horz"/>
          <a:lstStyle/>
          <a:p>
            <a:pPr/>
            <a:r>
              <a:rPr dirty="0" lang="en-US"/>
              <a:t/>
            </a:r>
            <a:endParaRPr dirty="0" lang="en-US"/>
          </a:p>
        </p:txBody>
      </p:sp>
      <p:sp>
        <p:nvSpPr>
          <p:cNvPr id="6" name="Text Placeholder 7">
            <a:extLst>
              <a:ext uri="{9363334A-9364-4F04-934E-73A47A9395F5}">
                <a16:creationId xmlns:a16="http://schemas.microsoft.com/office/drawing/2010/main" id="{A5B754B8-77CE-49EA-A03B-B36E919176BF}"/>
              </a:ext>
            </a:extLst>
          </p:cNvPr>
          <p:cNvSpPr>
            <a:spLocks noGrp="true"/>
          </p:cNvSpPr>
          <p:nvPr>
            <p:ph idx="3" type="body"/>
          </p:nvPr>
        </p:nvSpPr>
        <p:spPr>
          <a:xfrm rot="0">
            <a:off x="1143000" y="2445543"/>
            <a:ext cx="3144431" cy="1619250"/>
          </a:xfrm>
        </p:spPr>
        <p:txBody>
          <a:bodyPr rtlCol="0" vert="horz">
            <a:noAutofit/>
          </a:bodyPr>
          <a:lstStyle>
            <a:lvl1pPr lvl="0">
              <a:lnSpc>
                <a:spcPct val="100000"/>
              </a:lnSpc>
              <a:defRPr dirty="0" lang="en-US" sz="2000">
                <a:latin typeface="Open Sans"/>
              </a:defRPr>
            </a:lvl1pPr>
            <a:lvl2pPr lvl="1">
              <a:lnSpc>
                <a:spcPct val="100000"/>
              </a:lnSpc>
              <a:defRPr dirty="0" lang="en-US" sz="2800">
                <a:latin typeface="Open Sans"/>
              </a:defRPr>
            </a:lvl2pPr>
            <a:lvl3pPr lvl="2">
              <a:lnSpc>
                <a:spcPct val="100000"/>
              </a:lnSpc>
              <a:defRPr dirty="0" lang="en-US" sz="2800">
                <a:latin typeface="Open Sans"/>
              </a:defRPr>
            </a:lvl3pPr>
            <a:lvl4pPr lvl="3">
              <a:lnSpc>
                <a:spcPct val="100000"/>
              </a:lnSpc>
              <a:defRPr dirty="0" lang="en-US" sz="2800">
                <a:latin typeface="Open Sans"/>
              </a:defRPr>
            </a:lvl4pPr>
            <a:lvl5pPr lvl="4">
              <a:lnSpc>
                <a:spcPct val="100000"/>
              </a:lnSpc>
              <a:defRPr dirty="0" lang="en-US" sz="2800">
                <a:latin typeface="Open Sans"/>
              </a:defRPr>
            </a:lvl5pPr>
          </a:lstStyle>
          <a:p>
            <a:pPr>
              <a:lnSpc>
                <a:spcPct val="129999"/>
              </a:lnSpc>
            </a:pPr>
            <a:r>
              <a:rPr dirty="0" lang="en-US"/>
              <a:t>Add subtitle</a:t>
            </a:r>
            <a:endParaRPr dirty="0" lang="en-US"/>
          </a:p>
        </p:txBody>
      </p:sp>
      <p:sp>
        <p:nvSpPr>
          <p:cNvPr hidden="false" id="7" name="Date Placeholder 1">
            <a:extLst>
              <a:ext uri="{680E3D79-D33B-48A7-A817-D95D75EAA786}">
                <a16:creationId xmlns:a16="http://schemas.microsoft.com/office/drawing/2010/main" id="{8115C560-B3E3-46F4-8BF6-7173AA6CB15A}"/>
              </a:ext>
            </a:extLst>
          </p:cNvPr>
          <p:cNvSpPr>
            <a:spLocks noGrp="true"/>
          </p:cNvSpPr>
          <p:nvPr>
            <p:ph idx="4" sz="half" type="dt"/>
          </p:nvPr>
        </p:nvSpPr>
        <p:spPr>
          <a:xfrm rot="0">
            <a:off x="762000" y="4695033"/>
            <a:ext cx="1639570" cy="285750"/>
          </a:xfrm>
          <a:prstGeom prst="rect">
            <a:avLst/>
          </a:prstGeom>
        </p:spPr>
        <p:txBody>
          <a:bodyPr anchor="ctr" bIns="45720" lIns="91440" rIns="91440" rtlCol="0" tIns="45720" vert="horz"/>
          <a:lstStyle>
            <a:lvl1pPr algn="l" lvl="0">
              <a:defRPr b="0" dirty="0" i="0" lang="en-US" sz="600">
                <a:solidFill>
                  <a:schemeClr val="bg1">
                    <a:lumMod val="50000"/>
                  </a:schemeClr>
                </a:solidFill>
                <a:latin typeface="+mn-lt"/>
              </a:defRPr>
            </a:lvl1pPr>
          </a:lstStyle>
          <a:p>
            <a:pPr/>
            <a:r>
              <a:rPr dirty="0" lang="en-US"/>
              <a:t>Date</a:t>
            </a:r>
            <a:endParaRPr dirty="0" lang="en-US"/>
          </a:p>
        </p:txBody>
      </p:sp>
      <p:sp>
        <p:nvSpPr>
          <p:cNvPr hidden="false" id="8" name="Footer Placeholder 1">
            <a:extLst>
              <a:ext uri="{84E14E82-C94C-4CA4-B79B-362366B13270}">
                <a16:creationId xmlns:a16="http://schemas.microsoft.com/office/drawing/2010/main" id="{079F990B-62A7-409F-AAB5-3B3E9D26274F}"/>
              </a:ext>
            </a:extLst>
          </p:cNvPr>
          <p:cNvSpPr>
            <a:spLocks noGrp="true"/>
          </p:cNvSpPr>
          <p:nvPr>
            <p:ph idx="5" sz="quarter" type="ftr"/>
          </p:nvPr>
        </p:nvSpPr>
        <p:spPr>
          <a:xfrm rot="0">
            <a:off x="2495550" y="4686300"/>
            <a:ext cx="5181600" cy="285750"/>
          </a:xfrm>
          <a:prstGeom prst="rect">
            <a:avLst/>
          </a:prstGeom>
        </p:spPr>
        <p:txBody>
          <a:bodyPr anchor="ctr" bIns="45720" lIns="91440" rIns="91440" rtlCol="0" tIns="45720" vert="horz"/>
          <a:lstStyle>
            <a:lvl1pPr algn="ctr" lvl="0">
              <a:defRPr b="0" dirty="0" i="0" lang="en-US" sz="600">
                <a:solidFill>
                  <a:schemeClr val="bg1">
                    <a:lumMod val="50000"/>
                  </a:schemeClr>
                </a:solidFill>
                <a:latin typeface="+mn-lt"/>
              </a:defRPr>
            </a:lvl1pPr>
          </a:lstStyle>
          <a:p>
            <a:pPr/>
            <a:r>
              <a:rPr dirty="0" lang="en-US"/>
              <a:t>Footer</a:t>
            </a:r>
            <a:endParaRPr dirty="0" lang="en-US"/>
          </a:p>
        </p:txBody>
      </p:sp>
    </p:spTree>
    <p:extLst>
      <p:ext uri="{03F460AB-1EF7-429B-A72E-07FB692395B2}">
        <p14:creationId xmlns:p14="http://schemas.microsoft.com/office/powerpoint/2010/main" val="1687167446773"/>
      </p:ext>
    </p:extLst>
  </p:cSld>
  <p:clrMapOvr>
    <a:masterClrMapping/>
  </p:clrMapOvr>
</p:sldLayout>
</file>

<file path=ppt/slideLayouts/slideLayout24.xml><?xml version="1.0" encoding="utf-8"?>
<p:sldLayout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preserve="1" type="cust">
  <p:cSld name="Meet the Team 01">
    <p:spTree>
      <p:nvGrpSpPr>
        <p:cNvPr id="1" name=""/>
        <p:cNvGrpSpPr/>
        <p:nvPr/>
      </p:nvGrpSpPr>
      <p:grpSpPr>
        <a:xfrm>
          <a:off x="0" y="0"/>
          <a:ext cx="0" cy="0"/>
          <a:chOff x="0" y="0"/>
          <a:chExt cx="0" cy="0"/>
        </a:xfrm>
      </p:grpSpPr>
      <p:sp>
        <p:nvSpPr>
          <p:cNvPr id="2" name="Slide Number Placeholder 2">
            <a:extLst>
              <a:ext uri="{722048FD-9136-4A08-B4CA-D0F115F259CA}">
                <a16:creationId xmlns:a16="http://schemas.microsoft.com/office/drawing/2010/main" id="{60491D0A-4786-479E-A09E-F55B410577B5}"/>
              </a:ext>
            </a:extLst>
          </p:cNvPr>
          <p:cNvSpPr>
            <a:spLocks noGrp="true"/>
          </p:cNvSpPr>
          <p:nvPr>
            <p:ph sz="quarter" type="sldNum"/>
          </p:nvPr>
        </p:nvSpPr>
        <p:spPr/>
        <p:txBody>
          <a:bodyPr rtlCol="0"/>
          <a:lstStyle/>
          <a:p>
            <a:pPr/>
            <a:fld id="{9718B17C-0D7A-4EEF-AB38-CFAEDF4B2E0A}" type="slidenum"/>
            <a:endParaRPr dirty="0" lang="en-US"/>
          </a:p>
        </p:txBody>
      </p:sp>
      <p:sp>
        <p:nvSpPr>
          <p:cNvPr id="3" name="Picture Placeholder 15">
            <a:extLst>
              <a:ext uri="{1B4C612F-6F05-419D-9335-360DB5865360}">
                <a16:creationId xmlns:a16="http://schemas.microsoft.com/office/drawing/2010/main" id="{8E2E0869-26BA-4A5F-A708-3416C915D663}"/>
              </a:ext>
            </a:extLst>
          </p:cNvPr>
          <p:cNvSpPr>
            <a:spLocks noGrp="true"/>
          </p:cNvSpPr>
          <p:nvPr>
            <p:ph idx="1" type="pic"/>
          </p:nvPr>
        </p:nvSpPr>
        <p:spPr>
          <a:xfrm rot="0">
            <a:off x="1024533" y="1763004"/>
            <a:ext cx="1709749" cy="1977460"/>
          </a:xfrm>
          <a:custGeom>
            <a:avLst/>
            <a:gdLst/>
            <a:ahLst/>
            <a:cxnLst/>
            <a:rect b="b" l="0" r="r" t="0"/>
            <a:pathLst>
              <a:path h="2636614" w="2279666">
                <a:moveTo>
                  <a:pt x="1897194" y="0"/>
                </a:moveTo>
                <a:lnTo>
                  <a:pt x="2279666" y="662462"/>
                </a:lnTo>
                <a:lnTo>
                  <a:pt x="1897194" y="1324923"/>
                </a:lnTo>
                <a:lnTo>
                  <a:pt x="1529890" y="1974153"/>
                </a:lnTo>
                <a:lnTo>
                  <a:pt x="1147418" y="2636614"/>
                </a:lnTo>
                <a:lnTo>
                  <a:pt x="382473" y="2636614"/>
                </a:lnTo>
                <a:lnTo>
                  <a:pt x="0" y="1974153"/>
                </a:lnTo>
                <a:lnTo>
                  <a:pt x="382473" y="1311692"/>
                </a:lnTo>
                <a:lnTo>
                  <a:pt x="749777" y="662462"/>
                </a:lnTo>
                <a:lnTo>
                  <a:pt x="1132250" y="1"/>
                </a:lnTo>
                <a:lnTo>
                  <a:pt x="1897194" y="0"/>
                </a:lnTo>
                <a:close/>
              </a:path>
            </a:pathLst>
          </a:custGeom>
          <a:noFill/>
        </p:spPr>
        <p:txBody>
          <a:bodyPr anchor="ctr" rtlCol="0" vert="horz" wrap="square">
            <a:noAutofit/>
          </a:bodyPr>
          <a:lstStyle>
            <a:lvl1pPr algn="ctr" lvl="0">
              <a:defRPr baseline="0" dirty="0" lang="en-US" sz="1200"/>
            </a:lvl1pPr>
          </a:lstStyle>
          <a:p>
            <a:pPr/>
            <a:r>
              <a:rPr dirty="0" lang="en-US"/>
              <a:t>Drag / Drop image</a:t>
            </a:r>
            <a:endParaRPr dirty="0" lang="en-US"/>
          </a:p>
        </p:txBody>
      </p:sp>
      <p:sp>
        <p:nvSpPr>
          <p:cNvPr id="4" name="Picture Placeholder 17">
            <a:extLst>
              <a:ext uri="{313EE863-EEFC-4AC2-9FB0-5C684CE5F125}">
                <a16:creationId xmlns:a16="http://schemas.microsoft.com/office/drawing/2010/main" id="{A7F6C75E-C117-4274-9453-04190F7F5F8E}"/>
              </a:ext>
            </a:extLst>
          </p:cNvPr>
          <p:cNvSpPr>
            <a:spLocks noGrp="true"/>
          </p:cNvSpPr>
          <p:nvPr>
            <p:ph idx="2" type="pic"/>
          </p:nvPr>
        </p:nvSpPr>
        <p:spPr>
          <a:xfrm rot="0">
            <a:off x="2862250" y="1763004"/>
            <a:ext cx="1709749" cy="1977460"/>
          </a:xfrm>
          <a:custGeom>
            <a:avLst/>
            <a:gdLst/>
            <a:ahLst/>
            <a:cxnLst/>
            <a:rect b="b" l="0" r="r" t="0"/>
            <a:pathLst>
              <a:path h="2636614" w="2279666">
                <a:moveTo>
                  <a:pt x="1897194" y="0"/>
                </a:moveTo>
                <a:lnTo>
                  <a:pt x="2279666" y="662462"/>
                </a:lnTo>
                <a:lnTo>
                  <a:pt x="1897194" y="1324923"/>
                </a:lnTo>
                <a:lnTo>
                  <a:pt x="1529890" y="1974153"/>
                </a:lnTo>
                <a:lnTo>
                  <a:pt x="1147418" y="2636614"/>
                </a:lnTo>
                <a:lnTo>
                  <a:pt x="382473" y="2636614"/>
                </a:lnTo>
                <a:lnTo>
                  <a:pt x="0" y="1974153"/>
                </a:lnTo>
                <a:lnTo>
                  <a:pt x="382473" y="1311692"/>
                </a:lnTo>
                <a:lnTo>
                  <a:pt x="749777" y="662462"/>
                </a:lnTo>
                <a:lnTo>
                  <a:pt x="1132250" y="1"/>
                </a:lnTo>
                <a:lnTo>
                  <a:pt x="1897194" y="0"/>
                </a:lnTo>
                <a:close/>
              </a:path>
            </a:pathLst>
          </a:custGeom>
          <a:noFill/>
        </p:spPr>
        <p:txBody>
          <a:bodyPr anchor="ctr" rtlCol="0" vert="horz" wrap="square">
            <a:noAutofit/>
          </a:bodyPr>
          <a:lstStyle>
            <a:lvl1pPr algn="ctr" lvl="0">
              <a:defRPr baseline="0" dirty="0" lang="en-US" sz="1200"/>
            </a:lvl1pPr>
          </a:lstStyle>
          <a:p>
            <a:pPr/>
            <a:r>
              <a:rPr dirty="0" lang="en-US"/>
              <a:t>Drag / Drop image</a:t>
            </a:r>
            <a:endParaRPr dirty="0" lang="en-US"/>
          </a:p>
        </p:txBody>
      </p:sp>
      <p:sp>
        <p:nvSpPr>
          <p:cNvPr id="5" name="Picture Placeholder 18">
            <a:extLst>
              <a:ext uri="{AC87201F-B30D-486A-9114-46F1A23D29C4}">
                <a16:creationId xmlns:a16="http://schemas.microsoft.com/office/drawing/2010/main" id="{F3FA8052-D124-4223-BE8F-5F60FB92AB49}"/>
              </a:ext>
            </a:extLst>
          </p:cNvPr>
          <p:cNvSpPr>
            <a:spLocks noGrp="true"/>
          </p:cNvSpPr>
          <p:nvPr>
            <p:ph idx="3" type="pic"/>
          </p:nvPr>
        </p:nvSpPr>
        <p:spPr>
          <a:xfrm rot="0">
            <a:off x="4699967" y="1763004"/>
            <a:ext cx="1709749" cy="1977460"/>
          </a:xfrm>
          <a:custGeom>
            <a:avLst/>
            <a:gdLst/>
            <a:ahLst/>
            <a:cxnLst/>
            <a:rect b="b" l="0" r="r" t="0"/>
            <a:pathLst>
              <a:path h="2636614" w="2279666">
                <a:moveTo>
                  <a:pt x="1897194" y="0"/>
                </a:moveTo>
                <a:lnTo>
                  <a:pt x="2279666" y="662462"/>
                </a:lnTo>
                <a:lnTo>
                  <a:pt x="1897194" y="1324923"/>
                </a:lnTo>
                <a:lnTo>
                  <a:pt x="1529890" y="1974153"/>
                </a:lnTo>
                <a:lnTo>
                  <a:pt x="1147418" y="2636614"/>
                </a:lnTo>
                <a:lnTo>
                  <a:pt x="382473" y="2636614"/>
                </a:lnTo>
                <a:lnTo>
                  <a:pt x="0" y="1974153"/>
                </a:lnTo>
                <a:lnTo>
                  <a:pt x="382473" y="1311692"/>
                </a:lnTo>
                <a:lnTo>
                  <a:pt x="749777" y="662462"/>
                </a:lnTo>
                <a:lnTo>
                  <a:pt x="1132250" y="1"/>
                </a:lnTo>
                <a:lnTo>
                  <a:pt x="1897194" y="0"/>
                </a:lnTo>
                <a:close/>
              </a:path>
            </a:pathLst>
          </a:custGeom>
          <a:noFill/>
        </p:spPr>
        <p:txBody>
          <a:bodyPr anchor="ctr" rtlCol="0" vert="horz" wrap="square">
            <a:noAutofit/>
          </a:bodyPr>
          <a:lstStyle>
            <a:lvl1pPr algn="ctr" lvl="0">
              <a:defRPr baseline="0" dirty="0" lang="en-US" sz="1200"/>
            </a:lvl1pPr>
          </a:lstStyle>
          <a:p>
            <a:pPr/>
            <a:r>
              <a:rPr dirty="0" lang="en-US"/>
              <a:t>Drag / Drop image</a:t>
            </a:r>
            <a:endParaRPr dirty="0" lang="en-US"/>
          </a:p>
        </p:txBody>
      </p:sp>
      <p:sp>
        <p:nvSpPr>
          <p:cNvPr id="6" name="Picture Placeholder 19">
            <a:extLst>
              <a:ext uri="{8A279672-C722-4B9E-8BBF-EE24CEFB6E19}">
                <a16:creationId xmlns:a16="http://schemas.microsoft.com/office/drawing/2010/main" id="{1EAAFE8B-CB51-4EA4-BEE7-1D4862CB9B7C}"/>
              </a:ext>
            </a:extLst>
          </p:cNvPr>
          <p:cNvSpPr>
            <a:spLocks noGrp="true"/>
          </p:cNvSpPr>
          <p:nvPr>
            <p:ph idx="4" type="pic"/>
          </p:nvPr>
        </p:nvSpPr>
        <p:spPr>
          <a:xfrm rot="0">
            <a:off x="6537684" y="1763004"/>
            <a:ext cx="1709749" cy="1977460"/>
          </a:xfrm>
          <a:custGeom>
            <a:avLst/>
            <a:gdLst/>
            <a:ahLst/>
            <a:cxnLst/>
            <a:rect b="b" l="0" r="r" t="0"/>
            <a:pathLst>
              <a:path h="2636614" w="2279666">
                <a:moveTo>
                  <a:pt x="1897194" y="0"/>
                </a:moveTo>
                <a:lnTo>
                  <a:pt x="2279666" y="662462"/>
                </a:lnTo>
                <a:lnTo>
                  <a:pt x="1897194" y="1324923"/>
                </a:lnTo>
                <a:lnTo>
                  <a:pt x="1529890" y="1974153"/>
                </a:lnTo>
                <a:lnTo>
                  <a:pt x="1147418" y="2636614"/>
                </a:lnTo>
                <a:lnTo>
                  <a:pt x="382473" y="2636614"/>
                </a:lnTo>
                <a:lnTo>
                  <a:pt x="0" y="1974153"/>
                </a:lnTo>
                <a:lnTo>
                  <a:pt x="382473" y="1311692"/>
                </a:lnTo>
                <a:lnTo>
                  <a:pt x="749777" y="662462"/>
                </a:lnTo>
                <a:lnTo>
                  <a:pt x="1132250" y="1"/>
                </a:lnTo>
                <a:lnTo>
                  <a:pt x="1897194" y="0"/>
                </a:lnTo>
                <a:close/>
              </a:path>
            </a:pathLst>
          </a:custGeom>
          <a:noFill/>
        </p:spPr>
        <p:txBody>
          <a:bodyPr anchor="ctr" rtlCol="0" vert="horz" wrap="square">
            <a:noAutofit/>
          </a:bodyPr>
          <a:lstStyle>
            <a:lvl1pPr algn="ctr" lvl="0">
              <a:defRPr baseline="0" dirty="0" lang="en-US" sz="1200"/>
            </a:lvl1pPr>
          </a:lstStyle>
          <a:p>
            <a:pPr/>
            <a:r>
              <a:rPr dirty="0" lang="en-US"/>
              <a:t>Drag / Drop image</a:t>
            </a:r>
            <a:endParaRPr dirty="0" lang="en-US"/>
          </a:p>
        </p:txBody>
      </p:sp>
      <p:sp>
        <p:nvSpPr>
          <p:cNvPr hidden="false" id="7" name="Title 3">
            <a:extLst>
              <a:ext uri="{451B64C1-F1FE-45DD-AB58-E836D53C63A0}">
                <a16:creationId xmlns:a16="http://schemas.microsoft.com/office/drawing/2010/main" id="{530C3F5F-2876-42FA-9545-1C83DD96B1F2}"/>
              </a:ext>
            </a:extLst>
          </p:cNvPr>
          <p:cNvSpPr>
            <a:spLocks noGrp="true"/>
          </p:cNvSpPr>
          <p:nvPr>
            <p:ph idx="5" type="title"/>
          </p:nvPr>
        </p:nvSpPr>
        <p:spPr>
          <a:xfrm rot="0">
            <a:off x="1143000" y="762000"/>
            <a:ext cx="6858000" cy="857250"/>
          </a:xfrm>
        </p:spPr>
        <p:txBody>
          <a:bodyPr anchor="b" rtlCol="0" vert="horz"/>
          <a:lstStyle>
            <a:lvl1pPr lvl="0">
              <a:lnSpc>
                <a:spcPct val="100000"/>
              </a:lnSpc>
              <a:defRPr b="1" dirty="0" lang="en-US" spc="0" sz="2800">
                <a:latin typeface="+mj-lt"/>
              </a:defRPr>
            </a:lvl1pPr>
          </a:lstStyle>
          <a:p>
            <a:pPr/>
            <a:r>
              <a:rPr dirty="0" lang="en-US"/>
              <a:t>ADD TITLE</a:t>
            </a:r>
            <a:endParaRPr dirty="0" lang="en-US"/>
          </a:p>
        </p:txBody>
      </p:sp>
      <p:sp>
        <p:nvSpPr>
          <p:cNvPr id="8" name="Shape 22">
            <a:extLst>
              <a:ext uri="{4FBEF9F6-69A5-43BB-BD99-735570BCA552}">
                <a16:creationId xmlns:a16="http://schemas.microsoft.com/office/drawing/2010/main" id="{89B71CD2-4177-41F7-B649-39762F6BFC38}"/>
              </a:ext>
            </a:extLst>
          </p:cNvPr>
          <p:cNvSpPr/>
          <p:nvPr userDrawn="1"/>
        </p:nvSpPr>
        <p:spPr>
          <a:xfrm rot="0">
            <a:off x="570882" y="4502988"/>
            <a:ext cx="266067" cy="307228"/>
          </a:xfrm>
          <a:custGeom>
            <a:avLst/>
            <a:gdLst/>
            <a:ahLst/>
            <a:cxnLst/>
            <a:rect b="b" l="0" r="r" t="0"/>
            <a:pathLst>
              <a:path h="409638" w="354756">
                <a:moveTo>
                  <a:pt x="177378" y="0"/>
                </a:moveTo>
                <a:lnTo>
                  <a:pt x="354756" y="102410"/>
                </a:lnTo>
                <a:lnTo>
                  <a:pt x="354756" y="307229"/>
                </a:lnTo>
                <a:lnTo>
                  <a:pt x="177378" y="409638"/>
                </a:lnTo>
                <a:lnTo>
                  <a:pt x="0" y="307229"/>
                </a:lnTo>
                <a:lnTo>
                  <a:pt x="0" y="102410"/>
                </a:lnTo>
                <a:close/>
              </a:path>
            </a:pathLst>
          </a:custGeom>
          <a:noFill/>
          <a:ln w="6350">
            <a:solidFill>
              <a:schemeClr val="tx1">
                <a:alpha val="14999"/>
              </a:schemeClr>
            </a:solidFill>
            <a:miter lim="800000"/>
          </a:ln>
        </p:spPr>
        <p:txBody>
          <a:bodyPr anchor="ctr" lIns="45719" rIns="45719" rtlCol="0" vert="horz"/>
          <a:lstStyle/>
          <a:p>
            <a:pPr/>
            <a:r>
              <a:rPr dirty="0" lang="en-US"/>
              <a:t/>
            </a:r>
            <a:endParaRPr dirty="0" lang="en-US"/>
          </a:p>
        </p:txBody>
      </p:sp>
      <p:sp>
        <p:nvSpPr>
          <p:cNvPr id="9" name="Text Placeholder 4">
            <a:extLst>
              <a:ext uri="{C869BB2F-7F24-4844-B94B-C82D0156AEC3}">
                <a16:creationId xmlns:a16="http://schemas.microsoft.com/office/drawing/2010/main" id="{5409C6A9-AE0B-4179-B438-D297A05F57F5}"/>
              </a:ext>
            </a:extLst>
          </p:cNvPr>
          <p:cNvSpPr>
            <a:spLocks noGrp="true"/>
          </p:cNvSpPr>
          <p:nvPr>
            <p:ph idx="6" type="body"/>
          </p:nvPr>
        </p:nvSpPr>
        <p:spPr>
          <a:xfrm rot="0">
            <a:off x="1285875" y="3857625"/>
            <a:ext cx="1374822" cy="230833"/>
          </a:xfrm>
        </p:spPr>
        <p:txBody>
          <a:bodyPr anchor="t" rtlCol="0" vert="horz">
            <a:noAutofit/>
          </a:bodyPr>
          <a:lstStyle>
            <a:lvl1pPr lvl="0">
              <a:lnSpc>
                <a:spcPct val="100000"/>
              </a:lnSpc>
              <a:defRPr cap="all" dirty="0" lang="en-US" sz="1200">
                <a:solidFill>
                  <a:schemeClr val="accent1"/>
                </a:solidFill>
                <a:latin typeface="Open Sans-demi_bold"/>
              </a:defRPr>
            </a:lvl1pPr>
            <a:lvl2pPr lvl="1">
              <a:defRPr b="1" dirty="0" lang="en-US" sz="1400">
                <a:solidFill>
                  <a:schemeClr val="accent1"/>
                </a:solidFill>
                <a:latin typeface="+mn-lt"/>
              </a:defRPr>
            </a:lvl2pPr>
            <a:lvl3pPr lvl="2">
              <a:defRPr b="1" dirty="0" lang="en-US" sz="1400">
                <a:solidFill>
                  <a:schemeClr val="accent1"/>
                </a:solidFill>
                <a:latin typeface="+mn-lt"/>
              </a:defRPr>
            </a:lvl3pPr>
            <a:lvl4pPr lvl="3">
              <a:defRPr b="1" dirty="0" lang="en-US" sz="1400">
                <a:solidFill>
                  <a:schemeClr val="accent1"/>
                </a:solidFill>
                <a:latin typeface="+mn-lt"/>
              </a:defRPr>
            </a:lvl4pPr>
            <a:lvl5pPr lvl="4">
              <a:defRPr b="1" dirty="0" lang="en-US" sz="1400">
                <a:solidFill>
                  <a:schemeClr val="accent1"/>
                </a:solidFill>
                <a:latin typeface="+mn-lt"/>
              </a:defRPr>
            </a:lvl5pPr>
          </a:lstStyle>
          <a:p>
            <a:pPr lvl="0"/>
            <a:r>
              <a:rPr dirty="0" lang="en-US"/>
              <a:t>Add Name</a:t>
            </a:r>
            <a:endParaRPr dirty="0" lang="en-US"/>
          </a:p>
        </p:txBody>
      </p:sp>
      <p:sp>
        <p:nvSpPr>
          <p:cNvPr id="10" name="Text Placeholder 4">
            <a:extLst>
              <a:ext uri="{FDF139B9-60C1-466A-A4FE-FDE884D00BF1}">
                <a16:creationId xmlns:a16="http://schemas.microsoft.com/office/drawing/2010/main" id="{6B71CEF1-2A1D-448B-84AD-038D7F084D6C}"/>
              </a:ext>
            </a:extLst>
          </p:cNvPr>
          <p:cNvSpPr>
            <a:spLocks noGrp="true"/>
          </p:cNvSpPr>
          <p:nvPr>
            <p:ph idx="7" type="body"/>
          </p:nvPr>
        </p:nvSpPr>
        <p:spPr>
          <a:xfrm rot="0">
            <a:off x="1285875" y="4067803"/>
            <a:ext cx="1374822" cy="230833"/>
          </a:xfrm>
        </p:spPr>
        <p:txBody>
          <a:bodyPr anchor="t" rtlCol="0" vert="horz">
            <a:noAutofit/>
          </a:bodyPr>
          <a:lstStyle>
            <a:lvl1pPr lvl="0">
              <a:lnSpc>
                <a:spcPct val="100000"/>
              </a:lnSpc>
              <a:defRPr b="0" cap="all" dirty="0" lang="en-US" sz="1000">
                <a:solidFill>
                  <a:schemeClr val="tx1"/>
                </a:solidFill>
                <a:latin typeface="+mn-lt"/>
              </a:defRPr>
            </a:lvl1pPr>
            <a:lvl2pPr lvl="1">
              <a:defRPr b="1" dirty="0" lang="en-US" sz="1400">
                <a:solidFill>
                  <a:schemeClr val="accent1"/>
                </a:solidFill>
                <a:latin typeface="+mn-lt"/>
              </a:defRPr>
            </a:lvl2pPr>
            <a:lvl3pPr lvl="2">
              <a:defRPr b="1" dirty="0" lang="en-US" sz="1400">
                <a:solidFill>
                  <a:schemeClr val="accent1"/>
                </a:solidFill>
                <a:latin typeface="+mn-lt"/>
              </a:defRPr>
            </a:lvl3pPr>
            <a:lvl4pPr lvl="3">
              <a:defRPr b="1" dirty="0" lang="en-US" sz="1400">
                <a:solidFill>
                  <a:schemeClr val="accent1"/>
                </a:solidFill>
                <a:latin typeface="+mn-lt"/>
              </a:defRPr>
            </a:lvl4pPr>
            <a:lvl5pPr lvl="4">
              <a:defRPr b="1" dirty="0" lang="en-US" sz="1400">
                <a:solidFill>
                  <a:schemeClr val="accent1"/>
                </a:solidFill>
                <a:latin typeface="+mn-lt"/>
              </a:defRPr>
            </a:lvl5pPr>
          </a:lstStyle>
          <a:p>
            <a:pPr lvl="0"/>
            <a:r>
              <a:rPr dirty="0" lang="en-US"/>
              <a:t>Add Title</a:t>
            </a:r>
            <a:endParaRPr dirty="0" lang="en-US"/>
          </a:p>
        </p:txBody>
      </p:sp>
      <p:sp>
        <p:nvSpPr>
          <p:cNvPr id="11" name="Text Placeholder 4">
            <a:extLst>
              <a:ext uri="{7C0D1667-DE4D-425B-8D3C-44E1B85541A5}">
                <a16:creationId xmlns:a16="http://schemas.microsoft.com/office/drawing/2010/main" id="{6A948119-4095-469C-A535-DDF5DC6AE380}"/>
              </a:ext>
            </a:extLst>
          </p:cNvPr>
          <p:cNvSpPr>
            <a:spLocks noGrp="true"/>
          </p:cNvSpPr>
          <p:nvPr>
            <p:ph idx="8" type="body"/>
          </p:nvPr>
        </p:nvSpPr>
        <p:spPr>
          <a:xfrm rot="0">
            <a:off x="3147331" y="3857625"/>
            <a:ext cx="1374822" cy="230833"/>
          </a:xfrm>
        </p:spPr>
        <p:txBody>
          <a:bodyPr anchor="t" rtlCol="0" vert="horz">
            <a:noAutofit/>
          </a:bodyPr>
          <a:lstStyle>
            <a:lvl1pPr lvl="0">
              <a:lnSpc>
                <a:spcPct val="100000"/>
              </a:lnSpc>
              <a:defRPr cap="all" dirty="0" lang="en-US" sz="1200">
                <a:solidFill>
                  <a:schemeClr val="accent1"/>
                </a:solidFill>
                <a:latin typeface="Open Sans-demi_bold"/>
              </a:defRPr>
            </a:lvl1pPr>
            <a:lvl2pPr lvl="1">
              <a:defRPr b="1" dirty="0" lang="en-US" sz="1400">
                <a:solidFill>
                  <a:schemeClr val="accent1"/>
                </a:solidFill>
                <a:latin typeface="+mn-lt"/>
              </a:defRPr>
            </a:lvl2pPr>
            <a:lvl3pPr lvl="2">
              <a:defRPr b="1" dirty="0" lang="en-US" sz="1400">
                <a:solidFill>
                  <a:schemeClr val="accent1"/>
                </a:solidFill>
                <a:latin typeface="+mn-lt"/>
              </a:defRPr>
            </a:lvl3pPr>
            <a:lvl4pPr lvl="3">
              <a:defRPr b="1" dirty="0" lang="en-US" sz="1400">
                <a:solidFill>
                  <a:schemeClr val="accent1"/>
                </a:solidFill>
                <a:latin typeface="+mn-lt"/>
              </a:defRPr>
            </a:lvl4pPr>
            <a:lvl5pPr lvl="4">
              <a:defRPr b="1" dirty="0" lang="en-US" sz="1400">
                <a:solidFill>
                  <a:schemeClr val="accent1"/>
                </a:solidFill>
                <a:latin typeface="+mn-lt"/>
              </a:defRPr>
            </a:lvl5pPr>
          </a:lstStyle>
          <a:p>
            <a:pPr lvl="0"/>
            <a:r>
              <a:rPr dirty="0" lang="en-US"/>
              <a:t>Add Name</a:t>
            </a:r>
            <a:endParaRPr dirty="0" lang="en-US"/>
          </a:p>
        </p:txBody>
      </p:sp>
      <p:sp>
        <p:nvSpPr>
          <p:cNvPr id="12" name="Text Placeholder 4">
            <a:extLst>
              <a:ext uri="{AE8354F9-3110-49EE-991D-8A0755E6022B}">
                <a16:creationId xmlns:a16="http://schemas.microsoft.com/office/drawing/2010/main" id="{AE7B72C5-2681-40C9-B533-9EF732F1C388}"/>
              </a:ext>
            </a:extLst>
          </p:cNvPr>
          <p:cNvSpPr>
            <a:spLocks noGrp="true"/>
          </p:cNvSpPr>
          <p:nvPr>
            <p:ph idx="9" type="body"/>
          </p:nvPr>
        </p:nvSpPr>
        <p:spPr>
          <a:xfrm rot="0">
            <a:off x="3147331" y="4067803"/>
            <a:ext cx="1374822" cy="230833"/>
          </a:xfrm>
        </p:spPr>
        <p:txBody>
          <a:bodyPr anchor="t" rtlCol="0" vert="horz">
            <a:noAutofit/>
          </a:bodyPr>
          <a:lstStyle>
            <a:lvl1pPr lvl="0">
              <a:lnSpc>
                <a:spcPct val="100000"/>
              </a:lnSpc>
              <a:defRPr b="0" cap="all" dirty="0" lang="en-US" sz="1000">
                <a:solidFill>
                  <a:schemeClr val="tx1"/>
                </a:solidFill>
                <a:latin typeface="+mn-lt"/>
              </a:defRPr>
            </a:lvl1pPr>
            <a:lvl2pPr lvl="1">
              <a:defRPr b="1" dirty="0" lang="en-US" sz="1400">
                <a:solidFill>
                  <a:schemeClr val="accent1"/>
                </a:solidFill>
                <a:latin typeface="+mn-lt"/>
              </a:defRPr>
            </a:lvl2pPr>
            <a:lvl3pPr lvl="2">
              <a:defRPr b="1" dirty="0" lang="en-US" sz="1400">
                <a:solidFill>
                  <a:schemeClr val="accent1"/>
                </a:solidFill>
                <a:latin typeface="+mn-lt"/>
              </a:defRPr>
            </a:lvl3pPr>
            <a:lvl4pPr lvl="3">
              <a:defRPr b="1" dirty="0" lang="en-US" sz="1400">
                <a:solidFill>
                  <a:schemeClr val="accent1"/>
                </a:solidFill>
                <a:latin typeface="+mn-lt"/>
              </a:defRPr>
            </a:lvl4pPr>
            <a:lvl5pPr lvl="4">
              <a:defRPr b="1" dirty="0" lang="en-US" sz="1400">
                <a:solidFill>
                  <a:schemeClr val="accent1"/>
                </a:solidFill>
                <a:latin typeface="+mn-lt"/>
              </a:defRPr>
            </a:lvl5pPr>
          </a:lstStyle>
          <a:p>
            <a:pPr lvl="0"/>
            <a:r>
              <a:rPr dirty="0" lang="en-US"/>
              <a:t>Add Title</a:t>
            </a:r>
            <a:endParaRPr dirty="0" lang="en-US"/>
          </a:p>
        </p:txBody>
      </p:sp>
      <p:sp>
        <p:nvSpPr>
          <p:cNvPr id="13" name="Text Placeholder 4">
            <a:extLst>
              <a:ext uri="{F3E2F0ED-D9C3-47A1-9883-4E76EF6FE06F}">
                <a16:creationId xmlns:a16="http://schemas.microsoft.com/office/drawing/2010/main" id="{16D6DDD7-07CD-4E23-833E-5970F1C30B25}"/>
              </a:ext>
            </a:extLst>
          </p:cNvPr>
          <p:cNvSpPr>
            <a:spLocks noGrp="true"/>
          </p:cNvSpPr>
          <p:nvPr>
            <p:ph idx="10" type="body"/>
          </p:nvPr>
        </p:nvSpPr>
        <p:spPr>
          <a:xfrm rot="0">
            <a:off x="4988163" y="3857625"/>
            <a:ext cx="1374822" cy="230833"/>
          </a:xfrm>
        </p:spPr>
        <p:txBody>
          <a:bodyPr anchor="t" rtlCol="0" vert="horz">
            <a:noAutofit/>
          </a:bodyPr>
          <a:lstStyle>
            <a:lvl1pPr lvl="0">
              <a:defRPr cap="all" dirty="0" lang="en-US" sz="1200">
                <a:solidFill>
                  <a:schemeClr val="accent1"/>
                </a:solidFill>
                <a:latin typeface="Open Sans-demi_bold"/>
              </a:defRPr>
            </a:lvl1pPr>
            <a:lvl2pPr lvl="1">
              <a:defRPr b="1" dirty="0" lang="en-US" sz="1400">
                <a:solidFill>
                  <a:schemeClr val="accent1"/>
                </a:solidFill>
                <a:latin typeface="+mn-lt"/>
              </a:defRPr>
            </a:lvl2pPr>
            <a:lvl3pPr lvl="2">
              <a:defRPr b="1" dirty="0" lang="en-US" sz="1400">
                <a:solidFill>
                  <a:schemeClr val="accent1"/>
                </a:solidFill>
                <a:latin typeface="+mn-lt"/>
              </a:defRPr>
            </a:lvl3pPr>
            <a:lvl4pPr lvl="3">
              <a:defRPr b="1" dirty="0" lang="en-US" sz="1400">
                <a:solidFill>
                  <a:schemeClr val="accent1"/>
                </a:solidFill>
                <a:latin typeface="+mn-lt"/>
              </a:defRPr>
            </a:lvl4pPr>
            <a:lvl5pPr lvl="4">
              <a:defRPr b="1" dirty="0" lang="en-US" sz="1400">
                <a:solidFill>
                  <a:schemeClr val="accent1"/>
                </a:solidFill>
                <a:latin typeface="+mn-lt"/>
              </a:defRPr>
            </a:lvl5pPr>
          </a:lstStyle>
          <a:p>
            <a:pPr lvl="0"/>
            <a:r>
              <a:rPr dirty="0" lang="en-US"/>
              <a:t>Add Name</a:t>
            </a:r>
            <a:endParaRPr dirty="0" lang="en-US"/>
          </a:p>
        </p:txBody>
      </p:sp>
      <p:sp>
        <p:nvSpPr>
          <p:cNvPr id="14" name="Text Placeholder 4">
            <a:extLst>
              <a:ext uri="{7C6B6F6A-EB2A-4237-B1A6-324A36FFD12A}">
                <a16:creationId xmlns:a16="http://schemas.microsoft.com/office/drawing/2010/main" id="{D94EEEB7-9E89-4AEB-81D6-13EC7740069C}"/>
              </a:ext>
            </a:extLst>
          </p:cNvPr>
          <p:cNvSpPr>
            <a:spLocks noGrp="true"/>
          </p:cNvSpPr>
          <p:nvPr>
            <p:ph idx="11" type="body"/>
          </p:nvPr>
        </p:nvSpPr>
        <p:spPr>
          <a:xfrm rot="0">
            <a:off x="4988163" y="4067803"/>
            <a:ext cx="1374822" cy="230833"/>
          </a:xfrm>
        </p:spPr>
        <p:txBody>
          <a:bodyPr anchor="t" rtlCol="0" vert="horz">
            <a:noAutofit/>
          </a:bodyPr>
          <a:lstStyle>
            <a:lvl1pPr lvl="0">
              <a:lnSpc>
                <a:spcPct val="100000"/>
              </a:lnSpc>
              <a:defRPr b="0" cap="all" dirty="0" lang="en-US" sz="1000">
                <a:solidFill>
                  <a:schemeClr val="tx1"/>
                </a:solidFill>
                <a:latin typeface="+mn-lt"/>
              </a:defRPr>
            </a:lvl1pPr>
            <a:lvl2pPr lvl="1">
              <a:defRPr b="1" dirty="0" lang="en-US" sz="1400">
                <a:solidFill>
                  <a:schemeClr val="accent1"/>
                </a:solidFill>
                <a:latin typeface="+mn-lt"/>
              </a:defRPr>
            </a:lvl2pPr>
            <a:lvl3pPr lvl="2">
              <a:defRPr b="1" dirty="0" lang="en-US" sz="1400">
                <a:solidFill>
                  <a:schemeClr val="accent1"/>
                </a:solidFill>
                <a:latin typeface="+mn-lt"/>
              </a:defRPr>
            </a:lvl3pPr>
            <a:lvl4pPr lvl="3">
              <a:defRPr b="1" dirty="0" lang="en-US" sz="1400">
                <a:solidFill>
                  <a:schemeClr val="accent1"/>
                </a:solidFill>
                <a:latin typeface="+mn-lt"/>
              </a:defRPr>
            </a:lvl4pPr>
            <a:lvl5pPr lvl="4">
              <a:defRPr b="1" dirty="0" lang="en-US" sz="1400">
                <a:solidFill>
                  <a:schemeClr val="accent1"/>
                </a:solidFill>
                <a:latin typeface="+mn-lt"/>
              </a:defRPr>
            </a:lvl5pPr>
          </a:lstStyle>
          <a:p>
            <a:pPr lvl="0"/>
            <a:r>
              <a:rPr dirty="0" lang="en-US"/>
              <a:t>Add Title</a:t>
            </a:r>
            <a:endParaRPr dirty="0" lang="en-US"/>
          </a:p>
        </p:txBody>
      </p:sp>
      <p:sp>
        <p:nvSpPr>
          <p:cNvPr id="15" name="Text Placeholder 4">
            <a:extLst>
              <a:ext uri="{41F3D4D2-4991-43CE-888C-30BEB36648A0}">
                <a16:creationId xmlns:a16="http://schemas.microsoft.com/office/drawing/2010/main" id="{4DDD45C8-6383-4222-80E0-287CEF3FBD45}"/>
              </a:ext>
            </a:extLst>
          </p:cNvPr>
          <p:cNvSpPr>
            <a:spLocks noGrp="true"/>
          </p:cNvSpPr>
          <p:nvPr>
            <p:ph idx="12" type="body"/>
          </p:nvPr>
        </p:nvSpPr>
        <p:spPr>
          <a:xfrm rot="0">
            <a:off x="6834151" y="3857625"/>
            <a:ext cx="1374822" cy="230833"/>
          </a:xfrm>
        </p:spPr>
        <p:txBody>
          <a:bodyPr anchor="t" rtlCol="0" vert="horz">
            <a:noAutofit/>
          </a:bodyPr>
          <a:lstStyle>
            <a:lvl1pPr lvl="0">
              <a:lnSpc>
                <a:spcPct val="100000"/>
              </a:lnSpc>
              <a:defRPr cap="all" dirty="0" lang="en-US" sz="1200">
                <a:solidFill>
                  <a:schemeClr val="accent1"/>
                </a:solidFill>
                <a:latin typeface="Open Sans-demi_bold"/>
              </a:defRPr>
            </a:lvl1pPr>
            <a:lvl2pPr lvl="1">
              <a:defRPr b="1" dirty="0" lang="en-US" sz="1400">
                <a:solidFill>
                  <a:schemeClr val="accent1"/>
                </a:solidFill>
                <a:latin typeface="+mn-lt"/>
              </a:defRPr>
            </a:lvl2pPr>
            <a:lvl3pPr lvl="2">
              <a:defRPr b="1" dirty="0" lang="en-US" sz="1400">
                <a:solidFill>
                  <a:schemeClr val="accent1"/>
                </a:solidFill>
                <a:latin typeface="+mn-lt"/>
              </a:defRPr>
            </a:lvl3pPr>
            <a:lvl4pPr lvl="3">
              <a:defRPr b="1" dirty="0" lang="en-US" sz="1400">
                <a:solidFill>
                  <a:schemeClr val="accent1"/>
                </a:solidFill>
                <a:latin typeface="+mn-lt"/>
              </a:defRPr>
            </a:lvl4pPr>
            <a:lvl5pPr lvl="4">
              <a:defRPr b="1" dirty="0" lang="en-US" sz="1400">
                <a:solidFill>
                  <a:schemeClr val="accent1"/>
                </a:solidFill>
                <a:latin typeface="+mn-lt"/>
              </a:defRPr>
            </a:lvl5pPr>
          </a:lstStyle>
          <a:p>
            <a:pPr lvl="0"/>
            <a:r>
              <a:rPr dirty="0" lang="en-US"/>
              <a:t>Add Name</a:t>
            </a:r>
            <a:endParaRPr dirty="0" lang="en-US"/>
          </a:p>
        </p:txBody>
      </p:sp>
      <p:sp>
        <p:nvSpPr>
          <p:cNvPr id="16" name="Text Placeholder 4">
            <a:extLst>
              <a:ext uri="{816F320D-13C3-4F8F-96EF-75CB1F218FA1}">
                <a16:creationId xmlns:a16="http://schemas.microsoft.com/office/drawing/2010/main" id="{EE01979B-C207-478E-995A-5FE7521D16BB}"/>
              </a:ext>
            </a:extLst>
          </p:cNvPr>
          <p:cNvSpPr>
            <a:spLocks noGrp="true"/>
          </p:cNvSpPr>
          <p:nvPr>
            <p:ph idx="13" type="body"/>
          </p:nvPr>
        </p:nvSpPr>
        <p:spPr>
          <a:xfrm rot="0">
            <a:off x="6834151" y="4067803"/>
            <a:ext cx="1374822" cy="230833"/>
          </a:xfrm>
        </p:spPr>
        <p:txBody>
          <a:bodyPr anchor="t" rtlCol="0" vert="horz">
            <a:noAutofit/>
          </a:bodyPr>
          <a:lstStyle>
            <a:lvl1pPr lvl="0">
              <a:lnSpc>
                <a:spcPct val="100000"/>
              </a:lnSpc>
              <a:defRPr b="0" cap="all" dirty="0" lang="en-US" sz="1000">
                <a:solidFill>
                  <a:schemeClr val="tx1"/>
                </a:solidFill>
                <a:latin typeface="+mn-lt"/>
              </a:defRPr>
            </a:lvl1pPr>
            <a:lvl2pPr lvl="1">
              <a:defRPr b="1" dirty="0" lang="en-US" sz="1400">
                <a:solidFill>
                  <a:schemeClr val="accent1"/>
                </a:solidFill>
                <a:latin typeface="+mn-lt"/>
              </a:defRPr>
            </a:lvl2pPr>
            <a:lvl3pPr lvl="2">
              <a:defRPr b="1" dirty="0" lang="en-US" sz="1400">
                <a:solidFill>
                  <a:schemeClr val="accent1"/>
                </a:solidFill>
                <a:latin typeface="+mn-lt"/>
              </a:defRPr>
            </a:lvl3pPr>
            <a:lvl4pPr lvl="3">
              <a:defRPr b="1" dirty="0" lang="en-US" sz="1400">
                <a:solidFill>
                  <a:schemeClr val="accent1"/>
                </a:solidFill>
                <a:latin typeface="+mn-lt"/>
              </a:defRPr>
            </a:lvl4pPr>
            <a:lvl5pPr lvl="4">
              <a:defRPr b="1" dirty="0" lang="en-US" sz="1400">
                <a:solidFill>
                  <a:schemeClr val="accent1"/>
                </a:solidFill>
                <a:latin typeface="+mn-lt"/>
              </a:defRPr>
            </a:lvl5pPr>
          </a:lstStyle>
          <a:p>
            <a:pPr lvl="0"/>
            <a:r>
              <a:rPr dirty="0" lang="en-US"/>
              <a:t>Add Title</a:t>
            </a:r>
            <a:endParaRPr dirty="0" lang="en-US"/>
          </a:p>
        </p:txBody>
      </p:sp>
      <p:sp>
        <p:nvSpPr>
          <p:cNvPr hidden="false" id="17" name="Date Placeholder 1">
            <a:extLst>
              <a:ext uri="{6BAAD4E4-EECE-4F3E-94AD-0CDB07A865EF}">
                <a16:creationId xmlns:a16="http://schemas.microsoft.com/office/drawing/2010/main" id="{0D92D30F-B166-4DDC-A00B-E7B93C1E7596}"/>
              </a:ext>
            </a:extLst>
          </p:cNvPr>
          <p:cNvSpPr>
            <a:spLocks noGrp="true"/>
          </p:cNvSpPr>
          <p:nvPr>
            <p:ph idx="14" sz="half" type="dt"/>
          </p:nvPr>
        </p:nvSpPr>
        <p:spPr>
          <a:xfrm rot="0">
            <a:off x="762000" y="4695033"/>
            <a:ext cx="1639570" cy="285750"/>
          </a:xfrm>
          <a:prstGeom prst="rect">
            <a:avLst/>
          </a:prstGeom>
        </p:spPr>
        <p:txBody>
          <a:bodyPr anchor="ctr" bIns="45720" lIns="91440" rIns="91440" rtlCol="0" tIns="45720" vert="horz"/>
          <a:lstStyle>
            <a:lvl1pPr algn="l" lvl="0">
              <a:defRPr b="0" dirty="0" i="0" lang="en-US" sz="600">
                <a:solidFill>
                  <a:schemeClr val="bg1">
                    <a:lumMod val="50000"/>
                  </a:schemeClr>
                </a:solidFill>
                <a:latin typeface="+mn-lt"/>
              </a:defRPr>
            </a:lvl1pPr>
          </a:lstStyle>
          <a:p>
            <a:pPr/>
            <a:r>
              <a:rPr dirty="0" lang="en-US"/>
              <a:t>Date</a:t>
            </a:r>
            <a:endParaRPr dirty="0" lang="en-US"/>
          </a:p>
        </p:txBody>
      </p:sp>
      <p:sp>
        <p:nvSpPr>
          <p:cNvPr hidden="false" id="18" name="Footer Placeholder 1">
            <a:extLst>
              <a:ext uri="{0529F4D8-E311-4F78-B1F9-D920ACEE1DC2}">
                <a16:creationId xmlns:a16="http://schemas.microsoft.com/office/drawing/2010/main" id="{A3932704-D16C-4A66-BEA0-2C1BDF39278C}"/>
              </a:ext>
            </a:extLst>
          </p:cNvPr>
          <p:cNvSpPr>
            <a:spLocks noGrp="true"/>
          </p:cNvSpPr>
          <p:nvPr>
            <p:ph idx="15" sz="quarter" type="ftr"/>
          </p:nvPr>
        </p:nvSpPr>
        <p:spPr>
          <a:xfrm rot="0">
            <a:off x="2495550" y="4686300"/>
            <a:ext cx="5181600" cy="285750"/>
          </a:xfrm>
          <a:prstGeom prst="rect">
            <a:avLst/>
          </a:prstGeom>
        </p:spPr>
        <p:txBody>
          <a:bodyPr anchor="ctr" bIns="45720" lIns="91440" rIns="91440" rtlCol="0" tIns="45720" vert="horz"/>
          <a:lstStyle>
            <a:lvl1pPr algn="ctr" lvl="0">
              <a:defRPr b="0" dirty="0" i="0" lang="en-US" sz="600">
                <a:solidFill>
                  <a:schemeClr val="bg1">
                    <a:lumMod val="50000"/>
                  </a:schemeClr>
                </a:solidFill>
                <a:latin typeface="+mn-lt"/>
              </a:defRPr>
            </a:lvl1pPr>
          </a:lstStyle>
          <a:p>
            <a:pPr/>
            <a:r>
              <a:rPr dirty="0" lang="en-US"/>
              <a:t>Footer</a:t>
            </a:r>
            <a:endParaRPr dirty="0" lang="en-US"/>
          </a:p>
        </p:txBody>
      </p:sp>
    </p:spTree>
    <p:custDataLst>
      <p:tags r:id="rId2"/>
    </p:custDataLst>
    <p:extLst>
      <p:ext uri="{E021BFAC-D185-4F31-A97B-9FA99581B894}">
        <p14:creationId xmlns:p14="http://schemas.microsoft.com/office/powerpoint/2010/main" val="1687167446776"/>
      </p:ext>
    </p:extLst>
  </p:cSld>
  <p:clrMapOvr>
    <a:masterClrMapping/>
  </p:clrMapOvr>
</p:sldLayout>
</file>

<file path=ppt/slideLayouts/slideLayout25.xml><?xml version="1.0" encoding="utf-8"?>
<p:sldLayout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preserve="1" type="cust">
  <p:cSld name="Meet the Team 02">
    <p:spTree>
      <p:nvGrpSpPr>
        <p:cNvPr id="1" name=""/>
        <p:cNvGrpSpPr/>
        <p:nvPr/>
      </p:nvGrpSpPr>
      <p:grpSpPr>
        <a:xfrm>
          <a:off x="0" y="0"/>
          <a:ext cx="0" cy="0"/>
          <a:chOff x="0" y="0"/>
          <a:chExt cx="0" cy="0"/>
        </a:xfrm>
      </p:grpSpPr>
      <p:sp>
        <p:nvSpPr>
          <p:cNvPr id="2" name="Slide Number Placeholder 2">
            <a:extLst>
              <a:ext uri="{7F3E2AD6-B59D-4ACD-AC3C-1B56348F0A7B}">
                <a16:creationId xmlns:a16="http://schemas.microsoft.com/office/drawing/2010/main" id="{F51E2F08-363E-4145-A9BE-B5EEC5B3400C}"/>
              </a:ext>
            </a:extLst>
          </p:cNvPr>
          <p:cNvSpPr>
            <a:spLocks noGrp="true"/>
          </p:cNvSpPr>
          <p:nvPr>
            <p:ph sz="quarter" type="sldNum"/>
          </p:nvPr>
        </p:nvSpPr>
        <p:spPr/>
        <p:txBody>
          <a:bodyPr rtlCol="0"/>
          <a:lstStyle/>
          <a:p>
            <a:pPr/>
            <a:fld id="{A5FAD36E-D1A6-478A-A667-025232F051C8}" type="slidenum"/>
            <a:endParaRPr dirty="0" lang="en-US"/>
          </a:p>
        </p:txBody>
      </p:sp>
      <p:sp>
        <p:nvSpPr>
          <p:cNvPr id="3" name="Picture Placeholder 9">
            <a:extLst>
              <a:ext uri="{81717506-4CCE-4790-AFBE-15E052AF82EC}">
                <a16:creationId xmlns:a16="http://schemas.microsoft.com/office/drawing/2010/main" id="{36A30971-F2C3-4FB0-BB33-3C532949B26F}"/>
              </a:ext>
            </a:extLst>
          </p:cNvPr>
          <p:cNvSpPr>
            <a:spLocks noGrp="true"/>
          </p:cNvSpPr>
          <p:nvPr>
            <p:ph idx="1" type="pic"/>
          </p:nvPr>
        </p:nvSpPr>
        <p:spPr>
          <a:xfrm rot="0">
            <a:off x="0" y="0"/>
            <a:ext cx="9144000" cy="2846070"/>
          </a:xfrm>
          <a:prstGeom prst="rect">
            <a:avLst/>
          </a:prstGeom>
          <a:solidFill>
            <a:schemeClr val="accent1"/>
          </a:solidFill>
        </p:spPr>
        <p:txBody>
          <a:bodyPr anchor="ctr" rtlCol="0" vert="horz" wrap="square">
            <a:noAutofit/>
          </a:bodyPr>
          <a:lstStyle>
            <a:lvl1pPr algn="ctr" lvl="0">
              <a:defRPr baseline="0" dirty="0" lang="en-US" sz="1200"/>
            </a:lvl1pPr>
          </a:lstStyle>
          <a:p>
            <a:pPr/>
            <a:r>
              <a:rPr dirty="0" lang="en-US"/>
              <a:t>Drag / Drop image</a:t>
            </a:r>
            <a:endParaRPr dirty="0" lang="en-US"/>
          </a:p>
        </p:txBody>
      </p:sp>
      <p:sp>
        <p:nvSpPr>
          <p:cNvPr id="4" name="Picture Placeholder 9">
            <a:extLst>
              <a:ext uri="{0F8FF09F-218B-4B7B-907C-9EFE403CEA2C}">
                <a16:creationId xmlns:a16="http://schemas.microsoft.com/office/drawing/2010/main" id="{B47026F8-8D26-481F-A27A-AEBCF42C2644}"/>
              </a:ext>
            </a:extLst>
          </p:cNvPr>
          <p:cNvSpPr>
            <a:spLocks noGrp="true"/>
          </p:cNvSpPr>
          <p:nvPr>
            <p:ph idx="2" type="pic"/>
          </p:nvPr>
        </p:nvSpPr>
        <p:spPr>
          <a:xfrm rot="0">
            <a:off x="1545927" y="2124452"/>
            <a:ext cx="1247380" cy="1440348"/>
          </a:xfrm>
          <a:custGeom>
            <a:avLst/>
            <a:gdLst/>
            <a:ahLst/>
            <a:cxnLst/>
            <a:rect b="b" l="0" r="r" t="0"/>
            <a:pathLst>
              <a:path h="1920465" w="1663174">
                <a:moveTo>
                  <a:pt x="831587" y="0"/>
                </a:moveTo>
                <a:lnTo>
                  <a:pt x="1663174" y="480116"/>
                </a:lnTo>
                <a:lnTo>
                  <a:pt x="1663174" y="1440349"/>
                </a:lnTo>
                <a:lnTo>
                  <a:pt x="831587" y="1920465"/>
                </a:lnTo>
                <a:lnTo>
                  <a:pt x="0" y="1440349"/>
                </a:lnTo>
                <a:lnTo>
                  <a:pt x="0" y="480116"/>
                </a:lnTo>
                <a:close/>
              </a:path>
            </a:pathLst>
          </a:custGeom>
          <a:noFill/>
        </p:spPr>
        <p:txBody>
          <a:bodyPr anchor="ctr" rtlCol="0" vert="horz" wrap="square">
            <a:noAutofit/>
          </a:bodyPr>
          <a:lstStyle>
            <a:lvl1pPr algn="ctr" lvl="0">
              <a:defRPr baseline="0" dirty="0" lang="en-US" sz="1200"/>
            </a:lvl1pPr>
          </a:lstStyle>
          <a:p>
            <a:pPr/>
            <a:r>
              <a:rPr dirty="0" lang="en-US"/>
              <a:t>Drag / Drop image</a:t>
            </a:r>
            <a:endParaRPr dirty="0" lang="en-US"/>
          </a:p>
        </p:txBody>
      </p:sp>
      <p:sp>
        <p:nvSpPr>
          <p:cNvPr id="5" name="Picture Placeholder 9">
            <a:extLst>
              <a:ext uri="{35B82B79-7254-4DBA-8443-8E7A5BA280B0}">
                <a16:creationId xmlns:a16="http://schemas.microsoft.com/office/drawing/2010/main" id="{88B4C1AF-1060-4BB5-B696-D3C1A478EAB3}"/>
              </a:ext>
            </a:extLst>
          </p:cNvPr>
          <p:cNvSpPr>
            <a:spLocks noGrp="true"/>
          </p:cNvSpPr>
          <p:nvPr>
            <p:ph idx="3" type="pic"/>
          </p:nvPr>
        </p:nvSpPr>
        <p:spPr>
          <a:xfrm rot="0">
            <a:off x="3948309" y="2124452"/>
            <a:ext cx="1247380" cy="1440348"/>
          </a:xfrm>
          <a:custGeom>
            <a:avLst/>
            <a:gdLst/>
            <a:ahLst/>
            <a:cxnLst/>
            <a:rect b="b" l="0" r="r" t="0"/>
            <a:pathLst>
              <a:path h="1920465" w="1663174">
                <a:moveTo>
                  <a:pt x="831587" y="0"/>
                </a:moveTo>
                <a:lnTo>
                  <a:pt x="1663174" y="480116"/>
                </a:lnTo>
                <a:lnTo>
                  <a:pt x="1663174" y="1440349"/>
                </a:lnTo>
                <a:lnTo>
                  <a:pt x="831587" y="1920465"/>
                </a:lnTo>
                <a:lnTo>
                  <a:pt x="0" y="1440349"/>
                </a:lnTo>
                <a:lnTo>
                  <a:pt x="0" y="480116"/>
                </a:lnTo>
                <a:close/>
              </a:path>
            </a:pathLst>
          </a:custGeom>
          <a:noFill/>
        </p:spPr>
        <p:txBody>
          <a:bodyPr anchor="ctr" rtlCol="0" vert="horz" wrap="square">
            <a:noAutofit/>
          </a:bodyPr>
          <a:lstStyle>
            <a:lvl1pPr algn="ctr" lvl="0">
              <a:defRPr baseline="0" dirty="0" lang="en-US" sz="1200"/>
            </a:lvl1pPr>
          </a:lstStyle>
          <a:p>
            <a:pPr/>
            <a:r>
              <a:rPr dirty="0" lang="en-US"/>
              <a:t>Drag / Drop image</a:t>
            </a:r>
            <a:endParaRPr dirty="0" lang="en-US"/>
          </a:p>
        </p:txBody>
      </p:sp>
      <p:sp>
        <p:nvSpPr>
          <p:cNvPr id="6" name="Picture Placeholder 9">
            <a:extLst>
              <a:ext uri="{D63CDC3F-E7A3-4C02-A1E2-C52A99CE4BD4}">
                <a16:creationId xmlns:a16="http://schemas.microsoft.com/office/drawing/2010/main" id="{4D089B70-A438-4D0E-9E7D-7F13348B4105}"/>
              </a:ext>
            </a:extLst>
          </p:cNvPr>
          <p:cNvSpPr>
            <a:spLocks noGrp="true"/>
          </p:cNvSpPr>
          <p:nvPr>
            <p:ph idx="4" type="pic"/>
          </p:nvPr>
        </p:nvSpPr>
        <p:spPr>
          <a:xfrm rot="0">
            <a:off x="6433690" y="2124452"/>
            <a:ext cx="1247380" cy="1440348"/>
          </a:xfrm>
          <a:custGeom>
            <a:avLst/>
            <a:gdLst/>
            <a:ahLst/>
            <a:cxnLst/>
            <a:rect b="b" l="0" r="r" t="0"/>
            <a:pathLst>
              <a:path h="1920465" w="1663174">
                <a:moveTo>
                  <a:pt x="831587" y="0"/>
                </a:moveTo>
                <a:lnTo>
                  <a:pt x="1663174" y="480116"/>
                </a:lnTo>
                <a:lnTo>
                  <a:pt x="1663174" y="1440349"/>
                </a:lnTo>
                <a:lnTo>
                  <a:pt x="831587" y="1920465"/>
                </a:lnTo>
                <a:lnTo>
                  <a:pt x="0" y="1440349"/>
                </a:lnTo>
                <a:lnTo>
                  <a:pt x="0" y="480116"/>
                </a:lnTo>
                <a:close/>
              </a:path>
            </a:pathLst>
          </a:custGeom>
          <a:noFill/>
        </p:spPr>
        <p:txBody>
          <a:bodyPr anchor="ctr" rtlCol="0" vert="horz" wrap="square">
            <a:noAutofit/>
          </a:bodyPr>
          <a:lstStyle>
            <a:lvl1pPr algn="ctr" lvl="0">
              <a:defRPr baseline="0" dirty="0" lang="en-US" sz="1200"/>
            </a:lvl1pPr>
          </a:lstStyle>
          <a:p>
            <a:pPr/>
            <a:r>
              <a:rPr dirty="0" lang="en-US"/>
              <a:t>Drag / Drop image</a:t>
            </a:r>
            <a:endParaRPr dirty="0" lang="en-US"/>
          </a:p>
        </p:txBody>
      </p:sp>
      <p:sp>
        <p:nvSpPr>
          <p:cNvPr hidden="false" id="7" name="Title 3">
            <a:extLst>
              <a:ext uri="{C3D1179B-A827-4A02-9E68-33CA169B81A8}">
                <a16:creationId xmlns:a16="http://schemas.microsoft.com/office/drawing/2010/main" id="{DF407E1C-A710-460F-97B0-CF01E426EE11}"/>
              </a:ext>
            </a:extLst>
          </p:cNvPr>
          <p:cNvSpPr>
            <a:spLocks noGrp="true"/>
          </p:cNvSpPr>
          <p:nvPr>
            <p:ph idx="5" type="title"/>
          </p:nvPr>
        </p:nvSpPr>
        <p:spPr>
          <a:xfrm rot="0">
            <a:off x="1143000" y="762000"/>
            <a:ext cx="6858000" cy="857250"/>
          </a:xfrm>
        </p:spPr>
        <p:txBody>
          <a:bodyPr anchor="b" rtlCol="0" vert="horz"/>
          <a:lstStyle>
            <a:lvl1pPr lvl="0">
              <a:defRPr b="1" dirty="0" lang="en-US" sz="2800">
                <a:solidFill>
                  <a:schemeClr val="bg1"/>
                </a:solidFill>
                <a:latin typeface="+mj-lt"/>
              </a:defRPr>
            </a:lvl1pPr>
          </a:lstStyle>
          <a:p>
            <a:pPr/>
            <a:r>
              <a:rPr dirty="0" lang="en-US"/>
              <a:t>ADD TITLE</a:t>
            </a:r>
            <a:endParaRPr dirty="0" lang="en-US"/>
          </a:p>
        </p:txBody>
      </p:sp>
      <p:sp>
        <p:nvSpPr>
          <p:cNvPr id="8" name="Shape 22">
            <a:extLst>
              <a:ext uri="{31C0E52C-D743-4E56-BDEE-00F36A75C7EF}">
                <a16:creationId xmlns:a16="http://schemas.microsoft.com/office/drawing/2010/main" id="{A33DBE94-41BB-4692-90AB-BE785AFF2E4F}"/>
              </a:ext>
            </a:extLst>
          </p:cNvPr>
          <p:cNvSpPr/>
          <p:nvPr userDrawn="1"/>
        </p:nvSpPr>
        <p:spPr>
          <a:xfrm rot="0">
            <a:off x="570882" y="4502988"/>
            <a:ext cx="266067" cy="307228"/>
          </a:xfrm>
          <a:custGeom>
            <a:avLst/>
            <a:gdLst/>
            <a:ahLst/>
            <a:cxnLst/>
            <a:rect b="b" l="0" r="r" t="0"/>
            <a:pathLst>
              <a:path h="409638" w="354756">
                <a:moveTo>
                  <a:pt x="177378" y="0"/>
                </a:moveTo>
                <a:lnTo>
                  <a:pt x="354756" y="102410"/>
                </a:lnTo>
                <a:lnTo>
                  <a:pt x="354756" y="307229"/>
                </a:lnTo>
                <a:lnTo>
                  <a:pt x="177378" y="409638"/>
                </a:lnTo>
                <a:lnTo>
                  <a:pt x="0" y="307229"/>
                </a:lnTo>
                <a:lnTo>
                  <a:pt x="0" y="102410"/>
                </a:lnTo>
                <a:close/>
              </a:path>
            </a:pathLst>
          </a:custGeom>
          <a:noFill/>
          <a:ln w="6350">
            <a:solidFill>
              <a:schemeClr val="tx1">
                <a:alpha val="14999"/>
              </a:schemeClr>
            </a:solidFill>
            <a:miter lim="800000"/>
          </a:ln>
        </p:spPr>
        <p:txBody>
          <a:bodyPr anchor="ctr" lIns="45719" rIns="45719" rtlCol="0" vert="horz"/>
          <a:lstStyle/>
          <a:p>
            <a:pPr/>
            <a:r>
              <a:rPr dirty="0" lang="en-US"/>
              <a:t/>
            </a:r>
            <a:endParaRPr dirty="0" lang="en-US"/>
          </a:p>
        </p:txBody>
      </p:sp>
      <p:sp>
        <p:nvSpPr>
          <p:cNvPr id="9" name="Text Placeholder 17">
            <a:extLst>
              <a:ext uri="{E9989F89-3EB6-4AE5-A966-91922813DA6E}">
                <a16:creationId xmlns:a16="http://schemas.microsoft.com/office/drawing/2010/main" id="{C397159E-5813-40E2-B57A-46B49954341D}"/>
              </a:ext>
            </a:extLst>
          </p:cNvPr>
          <p:cNvSpPr>
            <a:spLocks noGrp="true"/>
          </p:cNvSpPr>
          <p:nvPr>
            <p:ph idx="6" type="body"/>
          </p:nvPr>
        </p:nvSpPr>
        <p:spPr>
          <a:xfrm rot="0">
            <a:off x="1143000" y="1626423"/>
            <a:ext cx="6858000" cy="285750"/>
          </a:xfrm>
        </p:spPr>
        <p:txBody>
          <a:bodyPr anchor="b" rtlCol="0" vert="horz">
            <a:noAutofit/>
          </a:bodyPr>
          <a:lstStyle>
            <a:lvl1pPr algn="l" lvl="0">
              <a:lnSpc>
                <a:spcPct val="100000"/>
              </a:lnSpc>
              <a:defRPr dirty="0" lang="en-US" sz="1200">
                <a:solidFill>
                  <a:schemeClr val="bg1">
                    <a:alpha val="80000"/>
                  </a:schemeClr>
                </a:solidFill>
                <a:latin typeface="+mn-lt"/>
              </a:defRPr>
            </a:lvl1pPr>
            <a:lvl2pPr algn="l" lvl="1">
              <a:defRPr dirty="0" lang="en-US" sz="1400">
                <a:latin typeface="+mn-lt"/>
              </a:defRPr>
            </a:lvl2pPr>
            <a:lvl3pPr algn="l" lvl="2">
              <a:defRPr dirty="0" lang="en-US" sz="1400">
                <a:latin typeface="+mn-lt"/>
              </a:defRPr>
            </a:lvl3pPr>
            <a:lvl4pPr algn="l" lvl="3">
              <a:defRPr dirty="0" lang="en-US" sz="1400">
                <a:latin typeface="+mn-lt"/>
              </a:defRPr>
            </a:lvl4pPr>
            <a:lvl5pPr algn="l" lvl="4">
              <a:defRPr dirty="0" lang="en-US" sz="1400">
                <a:latin typeface="+mn-lt"/>
              </a:defRPr>
            </a:lvl5pPr>
          </a:lstStyle>
          <a:p>
            <a:pPr>
              <a:lnSpc>
                <a:spcPct val="145000"/>
              </a:lnSpc>
            </a:pPr>
            <a:r>
              <a:rPr dirty="0" lang="en-US"/>
              <a:t>Add description</a:t>
            </a:r>
            <a:endParaRPr dirty="0" lang="en-US"/>
          </a:p>
        </p:txBody>
      </p:sp>
      <p:sp>
        <p:nvSpPr>
          <p:cNvPr id="10" name="Text Placeholder 20">
            <a:extLst>
              <a:ext uri="{B82532AE-82D7-411A-9C95-14AE3A7BAE96}">
                <a16:creationId xmlns:a16="http://schemas.microsoft.com/office/drawing/2010/main" id="{62FBA283-B992-4F34-B5B0-12F0BC45CA4C}"/>
              </a:ext>
            </a:extLst>
          </p:cNvPr>
          <p:cNvSpPr>
            <a:spLocks noGrp="true"/>
          </p:cNvSpPr>
          <p:nvPr>
            <p:ph idx="7" type="body"/>
          </p:nvPr>
        </p:nvSpPr>
        <p:spPr>
          <a:xfrm rot="0">
            <a:off x="3548729" y="3687880"/>
            <a:ext cx="2041922" cy="227409"/>
          </a:xfrm>
        </p:spPr>
        <p:txBody>
          <a:bodyPr anchor="b" rtlCol="0" vert="horz">
            <a:noAutofit/>
          </a:bodyPr>
          <a:lstStyle>
            <a:lvl1pPr algn="ctr" lvl="0">
              <a:lnSpc>
                <a:spcPct val="100000"/>
              </a:lnSpc>
              <a:defRPr b="1" dirty="0" lang="en-US" sz="1200">
                <a:latin typeface="+mn-lt"/>
              </a:defRPr>
            </a:lvl1pPr>
            <a:lvl2pPr lvl="1">
              <a:defRPr b="1" dirty="0" lang="en-US" sz="1600">
                <a:latin typeface="+mn-lt"/>
              </a:defRPr>
            </a:lvl2pPr>
            <a:lvl3pPr lvl="2">
              <a:defRPr b="1" dirty="0" lang="en-US" sz="1600">
                <a:latin typeface="+mn-lt"/>
              </a:defRPr>
            </a:lvl3pPr>
            <a:lvl4pPr lvl="3">
              <a:defRPr b="1" dirty="0" lang="en-US" sz="1600">
                <a:latin typeface="+mn-lt"/>
              </a:defRPr>
            </a:lvl4pPr>
            <a:lvl5pPr lvl="4">
              <a:defRPr b="1" dirty="0" lang="en-US" sz="1600">
                <a:latin typeface="+mn-lt"/>
              </a:defRPr>
            </a:lvl5pPr>
          </a:lstStyle>
          <a:p>
            <a:pPr lvl="0"/>
            <a:r>
              <a:rPr dirty="0" lang="en-US"/>
              <a:t>NAME / TITLE</a:t>
            </a:r>
            <a:endParaRPr dirty="0" lang="en-US"/>
          </a:p>
        </p:txBody>
      </p:sp>
      <p:sp>
        <p:nvSpPr>
          <p:cNvPr id="11" name="Text Placeholder 20">
            <a:extLst>
              <a:ext uri="{9F407604-B0BD-4A76-B642-082419DC9958}">
                <a16:creationId xmlns:a16="http://schemas.microsoft.com/office/drawing/2010/main" id="{54B9F903-AA46-4D6C-9B09-1DD5BBB6E15C}"/>
              </a:ext>
            </a:extLst>
          </p:cNvPr>
          <p:cNvSpPr>
            <a:spLocks noGrp="true"/>
          </p:cNvSpPr>
          <p:nvPr>
            <p:ph idx="8" type="body"/>
          </p:nvPr>
        </p:nvSpPr>
        <p:spPr>
          <a:xfrm rot="0">
            <a:off x="1148657" y="3676088"/>
            <a:ext cx="2041922" cy="227409"/>
          </a:xfrm>
        </p:spPr>
        <p:txBody>
          <a:bodyPr anchor="b" rtlCol="0" vert="horz">
            <a:noAutofit/>
          </a:bodyPr>
          <a:lstStyle>
            <a:lvl1pPr algn="ctr" lvl="0">
              <a:lnSpc>
                <a:spcPct val="100000"/>
              </a:lnSpc>
              <a:defRPr b="1" dirty="0" lang="en-US" sz="1200">
                <a:latin typeface="+mn-lt"/>
              </a:defRPr>
            </a:lvl1pPr>
            <a:lvl2pPr lvl="1">
              <a:defRPr b="1" dirty="0" lang="en-US" sz="1600">
                <a:latin typeface="+mn-lt"/>
              </a:defRPr>
            </a:lvl2pPr>
            <a:lvl3pPr lvl="2">
              <a:defRPr b="1" dirty="0" lang="en-US" sz="1600">
                <a:latin typeface="+mn-lt"/>
              </a:defRPr>
            </a:lvl3pPr>
            <a:lvl4pPr lvl="3">
              <a:defRPr b="1" dirty="0" lang="en-US" sz="1600">
                <a:latin typeface="+mn-lt"/>
              </a:defRPr>
            </a:lvl4pPr>
            <a:lvl5pPr lvl="4">
              <a:defRPr b="1" dirty="0" lang="en-US" sz="1600">
                <a:latin typeface="+mn-lt"/>
              </a:defRPr>
            </a:lvl5pPr>
          </a:lstStyle>
          <a:p>
            <a:pPr lvl="0"/>
            <a:r>
              <a:rPr dirty="0" lang="en-US"/>
              <a:t>NAME / TITLE</a:t>
            </a:r>
            <a:endParaRPr dirty="0" lang="en-US"/>
          </a:p>
        </p:txBody>
      </p:sp>
      <p:sp>
        <p:nvSpPr>
          <p:cNvPr id="12" name="Text Placeholder 20">
            <a:extLst>
              <a:ext uri="{28336780-AABC-4E7E-BC61-280D2457849A}">
                <a16:creationId xmlns:a16="http://schemas.microsoft.com/office/drawing/2010/main" id="{6B73AAD5-6957-4CCD-844F-CFB1D0F2239B}"/>
              </a:ext>
            </a:extLst>
          </p:cNvPr>
          <p:cNvSpPr>
            <a:spLocks noGrp="true"/>
          </p:cNvSpPr>
          <p:nvPr>
            <p:ph idx="9" type="body"/>
          </p:nvPr>
        </p:nvSpPr>
        <p:spPr>
          <a:xfrm rot="0">
            <a:off x="6036420" y="3687880"/>
            <a:ext cx="2041922" cy="227409"/>
          </a:xfrm>
        </p:spPr>
        <p:txBody>
          <a:bodyPr anchor="b" rtlCol="0" vert="horz">
            <a:noAutofit/>
          </a:bodyPr>
          <a:lstStyle>
            <a:lvl1pPr algn="ctr" lvl="0">
              <a:lnSpc>
                <a:spcPct val="100000"/>
              </a:lnSpc>
              <a:defRPr b="1" dirty="0" lang="en-US" sz="1200">
                <a:latin typeface="+mn-lt"/>
              </a:defRPr>
            </a:lvl1pPr>
            <a:lvl2pPr lvl="1">
              <a:defRPr b="1" dirty="0" lang="en-US" sz="1600">
                <a:latin typeface="+mn-lt"/>
              </a:defRPr>
            </a:lvl2pPr>
            <a:lvl3pPr lvl="2">
              <a:defRPr b="1" dirty="0" lang="en-US" sz="1600">
                <a:latin typeface="+mn-lt"/>
              </a:defRPr>
            </a:lvl3pPr>
            <a:lvl4pPr lvl="3">
              <a:defRPr b="1" dirty="0" lang="en-US" sz="1600">
                <a:latin typeface="+mn-lt"/>
              </a:defRPr>
            </a:lvl4pPr>
            <a:lvl5pPr lvl="4">
              <a:defRPr b="1" dirty="0" lang="en-US" sz="1600">
                <a:latin typeface="+mn-lt"/>
              </a:defRPr>
            </a:lvl5pPr>
          </a:lstStyle>
          <a:p>
            <a:pPr lvl="0"/>
            <a:r>
              <a:rPr dirty="0" lang="en-US"/>
              <a:t>NAME / TITLE</a:t>
            </a:r>
            <a:endParaRPr dirty="0" lang="en-US"/>
          </a:p>
        </p:txBody>
      </p:sp>
      <p:sp>
        <p:nvSpPr>
          <p:cNvPr id="13" name="Text Placeholder 27">
            <a:extLst>
              <a:ext uri="{F2C93386-3E53-4310-8B34-C7C9CE744599}">
                <a16:creationId xmlns:a16="http://schemas.microsoft.com/office/drawing/2010/main" id="{749A3C6E-F5E3-4713-8F0F-84658CD8175D}"/>
              </a:ext>
            </a:extLst>
          </p:cNvPr>
          <p:cNvSpPr>
            <a:spLocks noGrp="true"/>
          </p:cNvSpPr>
          <p:nvPr>
            <p:ph idx="10" type="body"/>
          </p:nvPr>
        </p:nvSpPr>
        <p:spPr>
          <a:xfrm rot="0">
            <a:off x="3548386" y="4038600"/>
            <a:ext cx="2057352" cy="719966"/>
          </a:xfrm>
        </p:spPr>
        <p:txBody>
          <a:bodyPr anchor="t" rtlCol="0" vert="horz">
            <a:noAutofit/>
          </a:bodyPr>
          <a:lstStyle>
            <a:lvl1pPr algn="ctr" lvl="0">
              <a:lnSpc>
                <a:spcPct val="100000"/>
              </a:lnSpc>
              <a:defRPr b="0" dirty="0" lang="en-US" sz="1000">
                <a:latin typeface="+mn-lt"/>
              </a:defRPr>
            </a:lvl1pPr>
            <a:lvl2pPr algn="ctr" lvl="1">
              <a:lnSpc>
                <a:spcPct val="100000"/>
              </a:lnSpc>
              <a:defRPr dirty="0" lang="en-US" sz="1400"/>
            </a:lvl2pPr>
            <a:lvl3pPr algn="ctr" lvl="2">
              <a:lnSpc>
                <a:spcPct val="100000"/>
              </a:lnSpc>
              <a:defRPr dirty="0" lang="en-US" sz="1400"/>
            </a:lvl3pPr>
            <a:lvl4pPr algn="ctr" lvl="3">
              <a:lnSpc>
                <a:spcPct val="100000"/>
              </a:lnSpc>
              <a:defRPr dirty="0" lang="en-US" sz="1400"/>
            </a:lvl4pPr>
            <a:lvl5pPr algn="ctr" lvl="4">
              <a:lnSpc>
                <a:spcPct val="100000"/>
              </a:lnSpc>
              <a:defRPr dirty="0" lang="en-US" sz="1400"/>
            </a:lvl5pPr>
          </a:lstStyle>
          <a:p>
            <a:pPr>
              <a:lnSpc>
                <a:spcPct val="129999"/>
              </a:lnSpc>
            </a:pPr>
            <a:r>
              <a:rPr dirty="0" lang="en-US"/>
              <a:t>Add description</a:t>
            </a:r>
            <a:endParaRPr dirty="0" lang="en-US"/>
          </a:p>
        </p:txBody>
      </p:sp>
      <p:sp>
        <p:nvSpPr>
          <p:cNvPr id="14" name="Text Placeholder 27">
            <a:extLst>
              <a:ext uri="{E01A1275-B18C-4586-8E2B-E7D15967DA26}">
                <a16:creationId xmlns:a16="http://schemas.microsoft.com/office/drawing/2010/main" id="{65DF469D-42B0-423A-9B4B-EB84FF68D47D}"/>
              </a:ext>
            </a:extLst>
          </p:cNvPr>
          <p:cNvSpPr>
            <a:spLocks noGrp="true"/>
          </p:cNvSpPr>
          <p:nvPr>
            <p:ph idx="11" type="body"/>
          </p:nvPr>
        </p:nvSpPr>
        <p:spPr>
          <a:xfrm rot="0">
            <a:off x="6033764" y="4038600"/>
            <a:ext cx="2057352" cy="719966"/>
          </a:xfrm>
        </p:spPr>
        <p:txBody>
          <a:bodyPr anchor="t" rtlCol="0" vert="horz">
            <a:noAutofit/>
          </a:bodyPr>
          <a:lstStyle>
            <a:lvl1pPr algn="ctr" lvl="0">
              <a:lnSpc>
                <a:spcPct val="100000"/>
              </a:lnSpc>
              <a:defRPr b="0" dirty="0" lang="en-US" sz="1000">
                <a:latin typeface="+mn-lt"/>
              </a:defRPr>
            </a:lvl1pPr>
            <a:lvl2pPr algn="ctr" lvl="1">
              <a:lnSpc>
                <a:spcPct val="100000"/>
              </a:lnSpc>
              <a:defRPr dirty="0" lang="en-US" sz="1400"/>
            </a:lvl2pPr>
            <a:lvl3pPr algn="ctr" lvl="2">
              <a:lnSpc>
                <a:spcPct val="100000"/>
              </a:lnSpc>
              <a:defRPr dirty="0" lang="en-US" sz="1400"/>
            </a:lvl3pPr>
            <a:lvl4pPr algn="ctr" lvl="3">
              <a:lnSpc>
                <a:spcPct val="100000"/>
              </a:lnSpc>
              <a:defRPr dirty="0" lang="en-US" sz="1400"/>
            </a:lvl4pPr>
            <a:lvl5pPr algn="ctr" lvl="4">
              <a:lnSpc>
                <a:spcPct val="100000"/>
              </a:lnSpc>
              <a:defRPr dirty="0" lang="en-US" sz="1400"/>
            </a:lvl5pPr>
          </a:lstStyle>
          <a:p>
            <a:pPr>
              <a:lnSpc>
                <a:spcPct val="129999"/>
              </a:lnSpc>
            </a:pPr>
            <a:r>
              <a:rPr dirty="0" lang="en-US"/>
              <a:t>Add description</a:t>
            </a:r>
            <a:endParaRPr dirty="0" lang="en-US"/>
          </a:p>
        </p:txBody>
      </p:sp>
      <p:sp>
        <p:nvSpPr>
          <p:cNvPr id="15" name="Text Placeholder 27">
            <a:extLst>
              <a:ext uri="{4B098E67-B28E-4C52-99D3-63446FF717E6}">
                <a16:creationId xmlns:a16="http://schemas.microsoft.com/office/drawing/2010/main" id="{E9FEC78F-B862-4AE9-A0C1-83F859B94E11}"/>
              </a:ext>
            </a:extLst>
          </p:cNvPr>
          <p:cNvSpPr>
            <a:spLocks noGrp="true"/>
          </p:cNvSpPr>
          <p:nvPr>
            <p:ph idx="12" type="body"/>
          </p:nvPr>
        </p:nvSpPr>
        <p:spPr>
          <a:xfrm rot="0">
            <a:off x="1146000" y="4038600"/>
            <a:ext cx="2057352" cy="719966"/>
          </a:xfrm>
        </p:spPr>
        <p:txBody>
          <a:bodyPr anchor="t" rtlCol="0" vert="horz">
            <a:noAutofit/>
          </a:bodyPr>
          <a:lstStyle>
            <a:lvl1pPr algn="ctr" lvl="0">
              <a:lnSpc>
                <a:spcPct val="100000"/>
              </a:lnSpc>
              <a:defRPr b="0" dirty="0" lang="en-US" sz="1000">
                <a:latin typeface="+mn-lt"/>
              </a:defRPr>
            </a:lvl1pPr>
            <a:lvl2pPr algn="ctr" lvl="1">
              <a:lnSpc>
                <a:spcPct val="100000"/>
              </a:lnSpc>
              <a:defRPr dirty="0" lang="en-US" sz="1400"/>
            </a:lvl2pPr>
            <a:lvl3pPr algn="ctr" lvl="2">
              <a:lnSpc>
                <a:spcPct val="100000"/>
              </a:lnSpc>
              <a:defRPr dirty="0" lang="en-US" sz="1400"/>
            </a:lvl3pPr>
            <a:lvl4pPr algn="ctr" lvl="3">
              <a:lnSpc>
                <a:spcPct val="100000"/>
              </a:lnSpc>
              <a:defRPr dirty="0" lang="en-US" sz="1400"/>
            </a:lvl4pPr>
            <a:lvl5pPr algn="ctr" lvl="4">
              <a:lnSpc>
                <a:spcPct val="100000"/>
              </a:lnSpc>
              <a:defRPr dirty="0" lang="en-US" sz="1400"/>
            </a:lvl5pPr>
          </a:lstStyle>
          <a:p>
            <a:pPr>
              <a:lnSpc>
                <a:spcPct val="129999"/>
              </a:lnSpc>
            </a:pPr>
            <a:r>
              <a:rPr dirty="0" lang="en-US"/>
              <a:t>Add description</a:t>
            </a:r>
            <a:endParaRPr dirty="0" lang="en-US"/>
          </a:p>
        </p:txBody>
      </p:sp>
      <p:sp>
        <p:nvSpPr>
          <p:cNvPr hidden="false" id="16" name="Date Placeholder 1">
            <a:extLst>
              <a:ext uri="{5FF1F29B-21B3-49F7-8548-422486857ECE}">
                <a16:creationId xmlns:a16="http://schemas.microsoft.com/office/drawing/2010/main" id="{97E4DB63-94CA-48B9-9D3D-18C1E2228E9B}"/>
              </a:ext>
            </a:extLst>
          </p:cNvPr>
          <p:cNvSpPr>
            <a:spLocks noGrp="true"/>
          </p:cNvSpPr>
          <p:nvPr>
            <p:ph idx="13" sz="half" type="dt"/>
          </p:nvPr>
        </p:nvSpPr>
        <p:spPr>
          <a:xfrm rot="0">
            <a:off x="762000" y="4695033"/>
            <a:ext cx="1639570" cy="285750"/>
          </a:xfrm>
          <a:prstGeom prst="rect">
            <a:avLst/>
          </a:prstGeom>
        </p:spPr>
        <p:txBody>
          <a:bodyPr anchor="ctr" bIns="45720" lIns="91440" rIns="91440" rtlCol="0" tIns="45720" vert="horz"/>
          <a:lstStyle>
            <a:lvl1pPr algn="l" lvl="0">
              <a:defRPr b="0" dirty="0" i="0" lang="en-US" sz="600">
                <a:solidFill>
                  <a:schemeClr val="bg1">
                    <a:lumMod val="50000"/>
                  </a:schemeClr>
                </a:solidFill>
                <a:latin typeface="+mn-lt"/>
              </a:defRPr>
            </a:lvl1pPr>
          </a:lstStyle>
          <a:p>
            <a:pPr/>
            <a:r>
              <a:rPr dirty="0" lang="en-US"/>
              <a:t>Date</a:t>
            </a:r>
            <a:endParaRPr dirty="0" lang="en-US"/>
          </a:p>
        </p:txBody>
      </p:sp>
      <p:sp>
        <p:nvSpPr>
          <p:cNvPr hidden="false" id="17" name="Footer Placeholder 1">
            <a:extLst>
              <a:ext uri="{731D743C-DC2D-4829-AB69-81AD0CBCC705}">
                <a16:creationId xmlns:a16="http://schemas.microsoft.com/office/drawing/2010/main" id="{1231E925-E11B-4147-9B12-4582A8E27E88}"/>
              </a:ext>
            </a:extLst>
          </p:cNvPr>
          <p:cNvSpPr>
            <a:spLocks noGrp="true"/>
          </p:cNvSpPr>
          <p:nvPr>
            <p:ph idx="14" sz="quarter" type="ftr"/>
          </p:nvPr>
        </p:nvSpPr>
        <p:spPr>
          <a:xfrm rot="0">
            <a:off x="2495550" y="4686300"/>
            <a:ext cx="5181600" cy="285750"/>
          </a:xfrm>
          <a:prstGeom prst="rect">
            <a:avLst/>
          </a:prstGeom>
        </p:spPr>
        <p:txBody>
          <a:bodyPr anchor="ctr" bIns="45720" lIns="91440" rIns="91440" rtlCol="0" tIns="45720" vert="horz"/>
          <a:lstStyle>
            <a:lvl1pPr algn="ctr" lvl="0">
              <a:defRPr b="0" dirty="0" i="0" lang="en-US" sz="600">
                <a:solidFill>
                  <a:schemeClr val="bg1">
                    <a:lumMod val="50000"/>
                  </a:schemeClr>
                </a:solidFill>
                <a:latin typeface="+mn-lt"/>
              </a:defRPr>
            </a:lvl1pPr>
          </a:lstStyle>
          <a:p>
            <a:pPr/>
            <a:r>
              <a:rPr dirty="0" lang="en-US"/>
              <a:t>Footer</a:t>
            </a:r>
            <a:endParaRPr dirty="0" lang="en-US"/>
          </a:p>
        </p:txBody>
      </p:sp>
    </p:spTree>
    <p:extLst>
      <p:ext uri="{8E65A6F5-5F47-4E08-91DC-69184608F793}">
        <p14:creationId xmlns:p14="http://schemas.microsoft.com/office/powerpoint/2010/main" val="1687167446779"/>
      </p:ext>
    </p:extLst>
  </p:cSld>
  <p:clrMapOvr>
    <a:masterClrMapping/>
  </p:clrMapOvr>
</p:sldLayout>
</file>

<file path=ppt/slideLayouts/slideLayout26.xml><?xml version="1.0" encoding="utf-8"?>
<p:sldLayout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preserve="1" type="cust">
  <p:cSld name="Compelling Visuals">
    <p:spTree>
      <p:nvGrpSpPr>
        <p:cNvPr id="1" name=""/>
        <p:cNvGrpSpPr/>
        <p:nvPr/>
      </p:nvGrpSpPr>
      <p:grpSpPr>
        <a:xfrm>
          <a:off x="0" y="0"/>
          <a:ext cx="0" cy="0"/>
          <a:chOff x="0" y="0"/>
          <a:chExt cx="0" cy="0"/>
        </a:xfrm>
      </p:grpSpPr>
      <p:sp>
        <p:nvSpPr>
          <p:cNvPr id="2" name="Marcador de Posição da Imagem 4">
            <a:extLst>
              <a:ext uri="{70410637-1CE3-4B17-B26E-E65F544044DF}">
                <a16:creationId xmlns:a16="http://schemas.microsoft.com/office/drawing/2010/main" id="{9EDF0578-7FC5-4E14-9C32-D6B53BB9D9B1}"/>
              </a:ext>
            </a:extLst>
          </p:cNvPr>
          <p:cNvSpPr>
            <a:spLocks noGrp="true"/>
          </p:cNvSpPr>
          <p:nvPr>
            <p:ph type="pic"/>
          </p:nvPr>
        </p:nvSpPr>
        <p:spPr>
          <a:xfrm rot="0">
            <a:off x="0" y="0"/>
            <a:ext cx="9144000" cy="5143500"/>
          </a:xfrm>
        </p:spPr>
        <p:txBody>
          <a:bodyPr rtlCol="0" vert="horz">
            <a:normAutofit/>
          </a:bodyPr>
          <a:lstStyle>
            <a:lvl1pPr algn="ctr" lvl="0">
              <a:defRPr dirty="0" lang="en-US" sz="1600"/>
            </a:lvl1pPr>
          </a:lstStyle>
          <a:p>
            <a:pPr/>
            <a:r>
              <a:rPr dirty="0" lang="en-US"/>
              <a:t>Drag / Drop image</a:t>
            </a:r>
            <a:endParaRPr dirty="0" lang="en-US"/>
          </a:p>
        </p:txBody>
      </p:sp>
      <p:sp>
        <p:nvSpPr>
          <p:cNvPr hidden="false" id="3" name="Text Placeholder 9">
            <a:extLst>
              <a:ext uri="{44E7BAD5-D4D9-42A0-A5AF-762FE63A996E}">
                <a16:creationId xmlns:a16="http://schemas.microsoft.com/office/drawing/2010/main" id="{BCD08DD9-755B-4D7F-B000-58DB9FE20049}"/>
              </a:ext>
            </a:extLst>
          </p:cNvPr>
          <p:cNvSpPr>
            <a:spLocks noGrp="true"/>
          </p:cNvSpPr>
          <p:nvPr>
            <p:ph idx="1" type="body"/>
          </p:nvPr>
        </p:nvSpPr>
        <p:spPr>
          <a:xfrm rot="0">
            <a:off x="1571625" y="3313004"/>
            <a:ext cx="6000750" cy="1201607"/>
          </a:xfrm>
        </p:spPr>
        <p:txBody>
          <a:bodyPr anchor="t" rtlCol="0" vert="horz">
            <a:noAutofit/>
          </a:bodyPr>
          <a:lstStyle>
            <a:lvl1pPr algn="l" lvl="0">
              <a:lnSpc>
                <a:spcPct val="100000"/>
              </a:lnSpc>
              <a:defRPr dirty="0" lang="en-US" sz="2000">
                <a:latin typeface="+mn-lt"/>
              </a:defRPr>
            </a:lvl1pPr>
            <a:lvl2pPr lvl="1">
              <a:lnSpc>
                <a:spcPct val="100000"/>
              </a:lnSpc>
              <a:defRPr dirty="0" lang="en-US" sz="2800">
                <a:latin typeface="+mn-lt"/>
              </a:defRPr>
            </a:lvl2pPr>
            <a:lvl3pPr lvl="2">
              <a:lnSpc>
                <a:spcPct val="100000"/>
              </a:lnSpc>
              <a:defRPr dirty="0" lang="en-US" sz="2800">
                <a:latin typeface="+mn-lt"/>
              </a:defRPr>
            </a:lvl3pPr>
            <a:lvl4pPr lvl="3">
              <a:lnSpc>
                <a:spcPct val="100000"/>
              </a:lnSpc>
              <a:defRPr dirty="0" lang="en-US" sz="2800">
                <a:latin typeface="+mn-lt"/>
              </a:defRPr>
            </a:lvl4pPr>
            <a:lvl5pPr lvl="4">
              <a:lnSpc>
                <a:spcPct val="100000"/>
              </a:lnSpc>
              <a:defRPr dirty="0" lang="en-US" sz="2800">
                <a:latin typeface="+mn-lt"/>
              </a:defRPr>
            </a:lvl5pPr>
          </a:lstStyle>
          <a:p>
            <a:pPr>
              <a:lnSpc>
                <a:spcPct val="129999"/>
              </a:lnSpc>
            </a:pPr>
            <a:r>
              <a:rPr dirty="0" lang="en-US"/>
              <a:t>Add description</a:t>
            </a:r>
            <a:endParaRPr dirty="0" lang="en-US"/>
          </a:p>
        </p:txBody>
      </p:sp>
      <p:sp>
        <p:nvSpPr>
          <p:cNvPr hidden="false" id="4" name="Date Placeholder 1">
            <a:extLst>
              <a:ext uri="{138A1E0D-8AEB-486A-861B-5DD612955C1B}">
                <a16:creationId xmlns:a16="http://schemas.microsoft.com/office/drawing/2010/main" id="{6D16F71D-9989-44EB-B45C-7C4A720069BD}"/>
              </a:ext>
            </a:extLst>
          </p:cNvPr>
          <p:cNvSpPr>
            <a:spLocks noGrp="true"/>
          </p:cNvSpPr>
          <p:nvPr>
            <p:ph idx="2" sz="half" type="dt"/>
          </p:nvPr>
        </p:nvSpPr>
        <p:spPr>
          <a:xfrm rot="0">
            <a:off x="762000" y="4695033"/>
            <a:ext cx="1639570" cy="285750"/>
          </a:xfrm>
          <a:prstGeom prst="rect">
            <a:avLst/>
          </a:prstGeom>
        </p:spPr>
        <p:txBody>
          <a:bodyPr anchor="ctr" bIns="45720" lIns="91440" rIns="91440" rtlCol="0" tIns="45720" vert="horz"/>
          <a:lstStyle>
            <a:lvl1pPr algn="l" lvl="0">
              <a:defRPr b="0" dirty="0" i="0" lang="en-US" sz="600">
                <a:solidFill>
                  <a:schemeClr val="bg1">
                    <a:lumMod val="50000"/>
                  </a:schemeClr>
                </a:solidFill>
                <a:latin typeface="+mn-lt"/>
              </a:defRPr>
            </a:lvl1pPr>
          </a:lstStyle>
          <a:p>
            <a:pPr/>
            <a:r>
              <a:rPr dirty="0" lang="en-US"/>
              <a:t>Date</a:t>
            </a:r>
            <a:endParaRPr dirty="0" lang="en-US"/>
          </a:p>
        </p:txBody>
      </p:sp>
      <p:sp>
        <p:nvSpPr>
          <p:cNvPr id="5" name="Номер слайда 21">
            <a:extLst>
              <a:ext uri="{B3657D4C-BE12-4FBA-B0DC-4850F29DFD99}">
                <a16:creationId xmlns:a16="http://schemas.microsoft.com/office/drawing/2010/main" id="{0E61046E-0B1C-4644-AB50-A23860ABA016}"/>
              </a:ext>
            </a:extLst>
          </p:cNvPr>
          <p:cNvSpPr>
            <a:spLocks noGrp="true"/>
          </p:cNvSpPr>
          <p:nvPr>
            <p:ph idx="3" sz="quarter" type="sldNum"/>
          </p:nvPr>
        </p:nvSpPr>
        <p:spPr>
          <a:xfrm rot="0">
            <a:off x="511265" y="4571416"/>
            <a:ext cx="385301" cy="170373"/>
          </a:xfrm>
          <a:prstGeom prst="rect">
            <a:avLst/>
          </a:prstGeom>
          <a:noFill/>
        </p:spPr>
        <p:txBody>
          <a:bodyPr anchor="ctr" bIns="0" lIns="0" rIns="0" rtlCol="0" tIns="0" vert="horz"/>
          <a:lstStyle>
            <a:lvl1pPr algn="ctr" lvl="0">
              <a:defRPr b="0" dirty="0" lang="en-US" sz="803">
                <a:solidFill>
                  <a:schemeClr val="bg1">
                    <a:lumMod val="65000"/>
                  </a:schemeClr>
                </a:solidFill>
                <a:latin typeface="+mn-lt"/>
              </a:defRPr>
            </a:lvl1pPr>
          </a:lstStyle>
          <a:p>
            <a:pPr/>
            <a:fld id="{2E59DC46-A67A-415D-A978-700720149648}" type="slidenum"/>
            <a:endParaRPr dirty="0" lang="en-US"/>
          </a:p>
        </p:txBody>
      </p:sp>
      <p:sp>
        <p:nvSpPr>
          <p:cNvPr hidden="false" id="6" name="Footer Placeholder 1">
            <a:extLst>
              <a:ext uri="{AF5CED1B-EC06-4843-8904-A9797E15F943}">
                <a16:creationId xmlns:a16="http://schemas.microsoft.com/office/drawing/2010/main" id="{81CEA414-B293-438C-901B-FCBCD4699F74}"/>
              </a:ext>
            </a:extLst>
          </p:cNvPr>
          <p:cNvSpPr>
            <a:spLocks noGrp="true"/>
          </p:cNvSpPr>
          <p:nvPr>
            <p:ph idx="4" sz="quarter" type="ftr"/>
          </p:nvPr>
        </p:nvSpPr>
        <p:spPr>
          <a:xfrm rot="0">
            <a:off x="2495550" y="4686300"/>
            <a:ext cx="5181600" cy="285750"/>
          </a:xfrm>
          <a:prstGeom prst="rect">
            <a:avLst/>
          </a:prstGeom>
        </p:spPr>
        <p:txBody>
          <a:bodyPr anchor="ctr" bIns="45720" lIns="91440" rIns="91440" rtlCol="0" tIns="45720" vert="horz"/>
          <a:lstStyle>
            <a:lvl1pPr algn="ctr" lvl="0">
              <a:defRPr b="0" dirty="0" i="0" lang="en-US" sz="600">
                <a:solidFill>
                  <a:schemeClr val="bg1">
                    <a:lumMod val="50000"/>
                  </a:schemeClr>
                </a:solidFill>
                <a:latin typeface="+mn-lt"/>
              </a:defRPr>
            </a:lvl1pPr>
          </a:lstStyle>
          <a:p>
            <a:pPr/>
            <a:r>
              <a:rPr dirty="0" lang="en-US"/>
              <a:t>Footer</a:t>
            </a:r>
            <a:endParaRPr dirty="0" lang="en-US"/>
          </a:p>
        </p:txBody>
      </p:sp>
    </p:spTree>
    <p:extLst>
      <p:ext uri="{9F6A9E95-B5EA-4639-B15F-BD8227482EAC}">
        <p14:creationId xmlns:p14="http://schemas.microsoft.com/office/powerpoint/2010/main" val="1687167446782"/>
      </p:ext>
    </p:extLst>
  </p:cSld>
  <p:clrMapOvr>
    <a:masterClrMapping/>
  </p:clrMapOvr>
</p:sldLayout>
</file>

<file path=ppt/slideLayouts/slideLayout27.xml><?xml version="1.0" encoding="utf-8"?>
<p:sldLayout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preserve="1" type="cust">
  <p:cSld name="Contact Us">
    <p:spTree>
      <p:nvGrpSpPr>
        <p:cNvPr id="1" name=""/>
        <p:cNvGrpSpPr/>
        <p:nvPr/>
      </p:nvGrpSpPr>
      <p:grpSpPr>
        <a:xfrm>
          <a:off x="0" y="0"/>
          <a:ext cx="0" cy="0"/>
          <a:chOff x="0" y="0"/>
          <a:chExt cx="0" cy="0"/>
        </a:xfrm>
      </p:grpSpPr>
      <p:sp>
        <p:nvSpPr>
          <p:cNvPr id="2" name="Slide Number Placeholder 2">
            <a:extLst>
              <a:ext uri="{EB3ECAA5-791E-4CDA-9823-DF82EA23D508}">
                <a16:creationId xmlns:a16="http://schemas.microsoft.com/office/drawing/2010/main" id="{20EC5E47-9A5B-407A-BCA1-232C4139E304}"/>
              </a:ext>
            </a:extLst>
          </p:cNvPr>
          <p:cNvSpPr>
            <a:spLocks noGrp="true"/>
          </p:cNvSpPr>
          <p:nvPr>
            <p:ph sz="quarter" type="sldNum"/>
          </p:nvPr>
        </p:nvSpPr>
        <p:spPr/>
        <p:txBody>
          <a:bodyPr rtlCol="0"/>
          <a:lstStyle/>
          <a:p>
            <a:pPr/>
            <a:fld id="{758349EE-1C36-46FE-A3D9-5F64E0C298A7}" type="slidenum"/>
            <a:endParaRPr dirty="0" lang="en-US"/>
          </a:p>
        </p:txBody>
      </p:sp>
      <p:sp>
        <p:nvSpPr>
          <p:cNvPr id="3" name="Picture Placeholder 9">
            <a:extLst>
              <a:ext uri="{5E1B5E27-7B56-4E04-86F1-AD4A7569C497}">
                <a16:creationId xmlns:a16="http://schemas.microsoft.com/office/drawing/2010/main" id="{5B98C4E6-3460-4551-B267-DC2DAC63EBD3}"/>
              </a:ext>
            </a:extLst>
          </p:cNvPr>
          <p:cNvSpPr>
            <a:spLocks noGrp="true"/>
          </p:cNvSpPr>
          <p:nvPr>
            <p:ph idx="1" type="pic"/>
          </p:nvPr>
        </p:nvSpPr>
        <p:spPr>
          <a:xfrm rot="0">
            <a:off x="4647180" y="-677425"/>
            <a:ext cx="2143125" cy="2474667"/>
          </a:xfrm>
          <a:custGeom>
            <a:avLst/>
            <a:gdLst/>
            <a:ahLst/>
            <a:cxnLst/>
            <a:rect b="b" l="0" r="r" t="0"/>
            <a:pathLst>
              <a:path h="3299557" w="2857500">
                <a:moveTo>
                  <a:pt x="1428750" y="0"/>
                </a:moveTo>
                <a:lnTo>
                  <a:pt x="2857500" y="824889"/>
                </a:lnTo>
                <a:lnTo>
                  <a:pt x="2857500" y="2474668"/>
                </a:lnTo>
                <a:lnTo>
                  <a:pt x="1428750" y="3299557"/>
                </a:lnTo>
                <a:lnTo>
                  <a:pt x="0" y="2474668"/>
                </a:lnTo>
                <a:lnTo>
                  <a:pt x="0" y="824889"/>
                </a:lnTo>
                <a:close/>
              </a:path>
            </a:pathLst>
          </a:custGeom>
          <a:noFill/>
        </p:spPr>
        <p:txBody>
          <a:bodyPr anchor="ctr" rtlCol="0" vert="horz" wrap="square">
            <a:noAutofit/>
          </a:bodyPr>
          <a:lstStyle>
            <a:lvl1pPr algn="ctr" lvl="0">
              <a:defRPr baseline="0" dirty="0" lang="en-US" sz="1200"/>
            </a:lvl1pPr>
          </a:lstStyle>
          <a:p>
            <a:pPr/>
            <a:r>
              <a:rPr dirty="0" lang="en-US"/>
              <a:t>Drag / Drop image</a:t>
            </a:r>
            <a:endParaRPr dirty="0" lang="en-US"/>
          </a:p>
        </p:txBody>
      </p:sp>
      <p:sp>
        <p:nvSpPr>
          <p:cNvPr id="4" name="Picture Placeholder 10">
            <a:extLst>
              <a:ext uri="{023B2FC2-2A7C-42EE-85A8-D89981DF20AC}">
                <a16:creationId xmlns:a16="http://schemas.microsoft.com/office/drawing/2010/main" id="{ECB8901A-E308-4420-8A23-9BCF8D2BF5BE}"/>
              </a:ext>
            </a:extLst>
          </p:cNvPr>
          <p:cNvSpPr>
            <a:spLocks noGrp="true"/>
          </p:cNvSpPr>
          <p:nvPr>
            <p:ph idx="2" type="pic"/>
          </p:nvPr>
        </p:nvSpPr>
        <p:spPr>
          <a:xfrm rot="0">
            <a:off x="6222551" y="3832328"/>
            <a:ext cx="1135508" cy="1311171"/>
          </a:xfrm>
          <a:custGeom>
            <a:avLst/>
            <a:gdLst/>
            <a:ahLst/>
            <a:cxnLst/>
            <a:rect b="b" l="0" r="r" t="0"/>
            <a:pathLst>
              <a:path h="1748229" w="1514011">
                <a:moveTo>
                  <a:pt x="757006" y="0"/>
                </a:moveTo>
                <a:lnTo>
                  <a:pt x="1514011" y="437057"/>
                </a:lnTo>
                <a:lnTo>
                  <a:pt x="1514011" y="1311172"/>
                </a:lnTo>
                <a:lnTo>
                  <a:pt x="757006" y="1748229"/>
                </a:lnTo>
                <a:lnTo>
                  <a:pt x="0" y="1311172"/>
                </a:lnTo>
                <a:lnTo>
                  <a:pt x="0" y="437057"/>
                </a:lnTo>
                <a:close/>
              </a:path>
            </a:pathLst>
          </a:custGeom>
          <a:noFill/>
        </p:spPr>
        <p:txBody>
          <a:bodyPr anchor="ctr" rtlCol="0" vert="horz" wrap="square">
            <a:noAutofit/>
          </a:bodyPr>
          <a:lstStyle>
            <a:lvl1pPr algn="ctr" lvl="0">
              <a:defRPr baseline="0" dirty="0" lang="en-US" sz="1200"/>
            </a:lvl1pPr>
          </a:lstStyle>
          <a:p>
            <a:pPr/>
            <a:r>
              <a:rPr dirty="0" lang="en-US"/>
              <a:t>Drag / Drop image</a:t>
            </a:r>
            <a:endParaRPr dirty="0" lang="en-US"/>
          </a:p>
        </p:txBody>
      </p:sp>
      <p:sp>
        <p:nvSpPr>
          <p:cNvPr hidden="false" id="5" name="Title 1">
            <a:extLst>
              <a:ext uri="{036630D7-D572-47E6-9225-C87679ED3D27}">
                <a16:creationId xmlns:a16="http://schemas.microsoft.com/office/drawing/2010/main" id="{0F59887D-165A-45FE-9527-B574D8F15656}"/>
              </a:ext>
            </a:extLst>
          </p:cNvPr>
          <p:cNvSpPr>
            <a:spLocks noGrp="true"/>
          </p:cNvSpPr>
          <p:nvPr>
            <p:ph idx="3" type="title"/>
          </p:nvPr>
        </p:nvSpPr>
        <p:spPr>
          <a:xfrm rot="0">
            <a:off x="1143000" y="762000"/>
            <a:ext cx="3333750" cy="857250"/>
          </a:xfrm>
        </p:spPr>
        <p:txBody>
          <a:bodyPr anchor="t" rtlCol="0" tIns="0" vert="horz"/>
          <a:lstStyle>
            <a:lvl1pPr lvl="0">
              <a:defRPr b="1" dirty="0" lang="en-US" sz="2800">
                <a:latin typeface="+mj-lt"/>
              </a:defRPr>
            </a:lvl1pPr>
          </a:lstStyle>
          <a:p>
            <a:pPr/>
            <a:r>
              <a:rPr dirty="0" lang="en-US"/>
              <a:t>ADD TITLE</a:t>
            </a:r>
            <a:endParaRPr dirty="0" lang="en-US"/>
          </a:p>
        </p:txBody>
      </p:sp>
      <p:sp>
        <p:nvSpPr>
          <p:cNvPr id="6" name="Shape 22">
            <a:extLst>
              <a:ext uri="{A7487876-4E5A-4D86-B589-645E6ECAFBAB}">
                <a16:creationId xmlns:a16="http://schemas.microsoft.com/office/drawing/2010/main" id="{FDB11A4A-C55D-4D28-B209-B5EF3A4F2E36}"/>
              </a:ext>
            </a:extLst>
          </p:cNvPr>
          <p:cNvSpPr/>
          <p:nvPr userDrawn="1"/>
        </p:nvSpPr>
        <p:spPr>
          <a:xfrm rot="0">
            <a:off x="570882" y="4502988"/>
            <a:ext cx="266067" cy="307228"/>
          </a:xfrm>
          <a:custGeom>
            <a:avLst/>
            <a:gdLst/>
            <a:ahLst/>
            <a:cxnLst/>
            <a:rect b="b" l="0" r="r" t="0"/>
            <a:pathLst>
              <a:path h="409638" w="354756">
                <a:moveTo>
                  <a:pt x="177378" y="0"/>
                </a:moveTo>
                <a:lnTo>
                  <a:pt x="354756" y="102410"/>
                </a:lnTo>
                <a:lnTo>
                  <a:pt x="354756" y="307229"/>
                </a:lnTo>
                <a:lnTo>
                  <a:pt x="177378" y="409638"/>
                </a:lnTo>
                <a:lnTo>
                  <a:pt x="0" y="307229"/>
                </a:lnTo>
                <a:lnTo>
                  <a:pt x="0" y="102410"/>
                </a:lnTo>
                <a:close/>
              </a:path>
            </a:pathLst>
          </a:custGeom>
          <a:noFill/>
          <a:ln w="6350">
            <a:solidFill>
              <a:schemeClr val="tx1">
                <a:alpha val="14999"/>
              </a:schemeClr>
            </a:solidFill>
            <a:miter lim="800000"/>
          </a:ln>
        </p:spPr>
        <p:txBody>
          <a:bodyPr anchor="ctr" lIns="45719" rIns="45719" rtlCol="0" vert="horz"/>
          <a:lstStyle/>
          <a:p>
            <a:pPr/>
            <a:r>
              <a:rPr dirty="0" lang="en-US"/>
              <a:t/>
            </a:r>
            <a:endParaRPr dirty="0" lang="en-US"/>
          </a:p>
        </p:txBody>
      </p:sp>
      <p:cxnSp>
        <p:nvCxnSpPr>
          <p:cNvPr id="7" name="Straight Connector 8">
            <a:extLst>
              <a:ext uri="{A02785AB-605E-406B-B2A3-4E7425AC7FAD}">
                <a16:creationId xmlns:a16="http://schemas.microsoft.com/office/drawing/2010/main" id="{F4B3817E-2FCF-4E29-A432-1EBF17794D82}"/>
              </a:ext>
            </a:extLst>
          </p:cNvPr>
          <p:cNvCxnSpPr/>
          <p:nvPr/>
        </p:nvCxnSpPr>
        <p:spPr>
          <a:xfrm rot="0">
            <a:off x="1171575" y="2061426"/>
            <a:ext cx="0" cy="150859"/>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8" name="Text Placeholder 12">
            <a:extLst>
              <a:ext uri="{80B24492-C85A-4640-B54F-AE4CDA7D95F0}">
                <a16:creationId xmlns:a16="http://schemas.microsoft.com/office/drawing/2010/main" id="{39D0DCCE-0247-4B0F-B87B-696AE22F6866}"/>
              </a:ext>
            </a:extLst>
          </p:cNvPr>
          <p:cNvSpPr>
            <a:spLocks noGrp="true"/>
          </p:cNvSpPr>
          <p:nvPr>
            <p:ph idx="4" type="body"/>
          </p:nvPr>
        </p:nvSpPr>
        <p:spPr>
          <a:xfrm rot="0">
            <a:off x="1276350" y="2047875"/>
            <a:ext cx="3204762" cy="285750"/>
          </a:xfrm>
        </p:spPr>
        <p:txBody>
          <a:bodyPr anchor="t" rtlCol="0" tIns="0" vert="horz">
            <a:noAutofit/>
          </a:bodyPr>
          <a:lstStyle>
            <a:lvl1pPr lvl="0">
              <a:lnSpc>
                <a:spcPct val="100000"/>
              </a:lnSpc>
              <a:defRPr dirty="0" lang="en-US" sz="1300">
                <a:solidFill>
                  <a:schemeClr val="accent1"/>
                </a:solidFill>
                <a:latin typeface="Open Sans-demi_bold"/>
              </a:defRPr>
            </a:lvl1pPr>
            <a:lvl2pPr lvl="1">
              <a:defRPr b="1" dirty="0" lang="en-US" sz="1600">
                <a:solidFill>
                  <a:schemeClr val="accent1"/>
                </a:solidFill>
                <a:latin typeface="+mn-lt"/>
              </a:defRPr>
            </a:lvl2pPr>
            <a:lvl3pPr lvl="2">
              <a:defRPr b="1" dirty="0" lang="en-US" sz="1600">
                <a:solidFill>
                  <a:schemeClr val="accent1"/>
                </a:solidFill>
                <a:latin typeface="+mn-lt"/>
              </a:defRPr>
            </a:lvl3pPr>
            <a:lvl4pPr lvl="3">
              <a:defRPr b="1" dirty="0" lang="en-US" sz="1600">
                <a:solidFill>
                  <a:schemeClr val="accent1"/>
                </a:solidFill>
                <a:latin typeface="+mn-lt"/>
              </a:defRPr>
            </a:lvl4pPr>
            <a:lvl5pPr lvl="4">
              <a:defRPr b="1" dirty="0" lang="en-US" sz="1600">
                <a:solidFill>
                  <a:schemeClr val="accent1"/>
                </a:solidFill>
                <a:latin typeface="+mn-lt"/>
              </a:defRPr>
            </a:lvl5pPr>
          </a:lstStyle>
          <a:p>
            <a:pPr lvl="0"/>
            <a:r>
              <a:rPr dirty="0" lang="en-US"/>
              <a:t>Add Subheading</a:t>
            </a:r>
            <a:endParaRPr dirty="0" lang="en-US"/>
          </a:p>
        </p:txBody>
      </p:sp>
      <p:sp>
        <p:nvSpPr>
          <p:cNvPr id="9" name="Text Placeholder 4">
            <a:extLst>
              <a:ext uri="{4A18F301-6E27-44AB-A01F-B56FD546B798}">
                <a16:creationId xmlns:a16="http://schemas.microsoft.com/office/drawing/2010/main" id="{CC4D304D-BEA0-42F4-8BB3-8F779BA1050F}"/>
              </a:ext>
            </a:extLst>
          </p:cNvPr>
          <p:cNvSpPr>
            <a:spLocks noGrp="true"/>
          </p:cNvSpPr>
          <p:nvPr>
            <p:ph idx="5" type="body"/>
          </p:nvPr>
        </p:nvSpPr>
        <p:spPr>
          <a:xfrm rot="0">
            <a:off x="1143000" y="2370420"/>
            <a:ext cx="3334502" cy="1006411"/>
          </a:xfrm>
        </p:spPr>
        <p:txBody>
          <a:bodyPr anchor="t" rtlCol="0" vert="horz">
            <a:noAutofit/>
          </a:bodyPr>
          <a:lstStyle>
            <a:lvl1pPr lvl="0">
              <a:lnSpc>
                <a:spcPct val="150000"/>
              </a:lnSpc>
              <a:defRPr dirty="0" lang="en-US" sz="1000"/>
            </a:lvl1pPr>
            <a:lvl2pPr lvl="1">
              <a:defRPr dirty="0" lang="en-US" sz="1400"/>
            </a:lvl2pPr>
            <a:lvl3pPr lvl="2">
              <a:defRPr dirty="0" lang="en-US" sz="1400"/>
            </a:lvl3pPr>
            <a:lvl4pPr lvl="3">
              <a:defRPr dirty="0" lang="en-US" sz="1400"/>
            </a:lvl4pPr>
            <a:lvl5pPr lvl="4">
              <a:defRPr dirty="0" lang="en-US" sz="1400"/>
            </a:lvl5pPr>
          </a:lstStyle>
          <a:p>
            <a:pPr>
              <a:lnSpc>
                <a:spcPct val="129999"/>
              </a:lnSpc>
            </a:pPr>
            <a:r>
              <a:rPr dirty="0" lang="en-US"/>
              <a:t>Add description</a:t>
            </a:r>
            <a:endParaRPr dirty="0" lang="en-US"/>
          </a:p>
        </p:txBody>
      </p:sp>
      <p:sp>
        <p:nvSpPr>
          <p:cNvPr id="10" name="Text Placeholder 19">
            <a:extLst>
              <a:ext uri="{FBBD6843-0486-4A2E-A0D0-4A48117E68E5}">
                <a16:creationId xmlns:a16="http://schemas.microsoft.com/office/drawing/2010/main" id="{0AE76B92-ABAE-472B-8116-D24D6EE54B96}"/>
              </a:ext>
            </a:extLst>
          </p:cNvPr>
          <p:cNvSpPr>
            <a:spLocks noGrp="true"/>
          </p:cNvSpPr>
          <p:nvPr>
            <p:ph idx="6" type="body"/>
          </p:nvPr>
        </p:nvSpPr>
        <p:spPr>
          <a:xfrm rot="0">
            <a:off x="1143000" y="3442563"/>
            <a:ext cx="3334502" cy="1300172"/>
          </a:xfrm>
        </p:spPr>
        <p:txBody>
          <a:bodyPr anchor="t" rtlCol="0" vert="horz">
            <a:noAutofit/>
          </a:bodyPr>
          <a:lstStyle>
            <a:lvl1pPr lvl="0">
              <a:defRPr dirty="0" lang="en-US" sz="1100"/>
            </a:lvl1pPr>
            <a:lvl2pPr lvl="1">
              <a:defRPr dirty="0" lang="en-US" sz="1400"/>
            </a:lvl2pPr>
            <a:lvl3pPr lvl="2">
              <a:defRPr dirty="0" lang="en-US" sz="1400"/>
            </a:lvl3pPr>
            <a:lvl4pPr lvl="3">
              <a:defRPr dirty="0" lang="en-US" sz="1400"/>
            </a:lvl4pPr>
            <a:lvl5pPr lvl="4">
              <a:defRPr dirty="0" lang="en-US" sz="1400"/>
            </a:lvl5pPr>
          </a:lstStyle>
          <a:p>
            <a:pPr>
              <a:lnSpc>
                <a:spcPct val="100000"/>
              </a:lnSpc>
            </a:pPr>
            <a:r>
              <a:rPr dirty="0" lang="en-US"/>
              <a:t>Website | </a:t>
            </a:r>
            <a:r>
              <a:rPr dirty="0" err="1" lang="en-US"/>
              <a:t>www.company.com</a:t>
            </a:r>
          </a:p>
          <a:p>
            <a:pPr>
              <a:lnSpc>
                <a:spcPct val="100000"/>
              </a:lnSpc>
            </a:pPr>
            <a:r>
              <a:rPr dirty="0" lang="en-US"/>
              <a:t>Phone | +123 456 789 101</a:t>
            </a:r>
          </a:p>
          <a:p>
            <a:pPr>
              <a:lnSpc>
                <a:spcPct val="100000"/>
              </a:lnSpc>
            </a:pPr>
            <a:r>
              <a:rPr dirty="0" lang="en-US"/>
              <a:t>Email |</a:t>
            </a:r>
            <a:r>
              <a:rPr dirty="0" err="1" lang="en-US"/>
              <a:t>name@company.com</a:t>
            </a:r>
            <a:endParaRPr dirty="0" err="1" lang="en-US"/>
          </a:p>
        </p:txBody>
      </p:sp>
      <p:cxnSp>
        <p:nvCxnSpPr>
          <p:cNvPr id="11" name="">
            <a:extLst>
              <a:ext uri="{5DD3C584-71A4-49D6-874E-6E4F8A1CB778}">
                <a16:creationId xmlns:a16="http://schemas.microsoft.com/office/drawing/2010/main" id="{14D508B0-F41C-46BE-810B-636E00574F7C}"/>
              </a:ext>
            </a:extLst>
          </p:cNvPr>
          <p:cNvCxnSpPr/>
          <p:nvPr/>
        </p:nvCxnSpPr>
        <p:spPr>
          <a:xfrm rot="0">
            <a:off x="1912124" y="-389157"/>
            <a:ext cx="7858125" cy="4515329"/>
          </a:xfrm>
          <a:prstGeom prst="line">
            <a:avLst/>
          </a:prstGeom>
          <a:ln>
            <a:solidFill>
              <a:schemeClr val="tx1">
                <a:alpha val="14999"/>
              </a:schemeClr>
            </a:solidFill>
          </a:ln>
        </p:spPr>
        <p:style>
          <a:lnRef idx="1">
            <a:schemeClr val="accent1"/>
          </a:lnRef>
          <a:fillRef idx="0">
            <a:schemeClr val="accent1"/>
          </a:fillRef>
          <a:effectRef idx="0">
            <a:schemeClr val="accent1"/>
          </a:effectRef>
          <a:fontRef idx="minor">
            <a:schemeClr val="tx1"/>
          </a:fontRef>
        </p:style>
      </p:cxnSp>
      <p:sp>
        <p:nvSpPr>
          <p:cNvPr hidden="false" id="12" name="Date Placeholder 1">
            <a:extLst>
              <a:ext uri="{76DEFABB-0379-4941-9FB6-D416E4F66E31}">
                <a16:creationId xmlns:a16="http://schemas.microsoft.com/office/drawing/2010/main" id="{B1954190-93D8-4ED8-BB10-E5743572A25A}"/>
              </a:ext>
            </a:extLst>
          </p:cNvPr>
          <p:cNvSpPr>
            <a:spLocks noGrp="true"/>
          </p:cNvSpPr>
          <p:nvPr>
            <p:ph idx="7" sz="half" type="dt"/>
          </p:nvPr>
        </p:nvSpPr>
        <p:spPr>
          <a:xfrm rot="0">
            <a:off x="762000" y="4695033"/>
            <a:ext cx="1639570" cy="285750"/>
          </a:xfrm>
          <a:prstGeom prst="rect">
            <a:avLst/>
          </a:prstGeom>
        </p:spPr>
        <p:txBody>
          <a:bodyPr anchor="ctr" bIns="45720" lIns="91440" rIns="91440" rtlCol="0" tIns="45720" vert="horz"/>
          <a:lstStyle>
            <a:lvl1pPr algn="l" lvl="0">
              <a:defRPr b="0" dirty="0" i="0" lang="en-US" sz="600">
                <a:solidFill>
                  <a:schemeClr val="bg1">
                    <a:lumMod val="50000"/>
                  </a:schemeClr>
                </a:solidFill>
                <a:latin typeface="+mn-lt"/>
              </a:defRPr>
            </a:lvl1pPr>
          </a:lstStyle>
          <a:p>
            <a:pPr/>
            <a:r>
              <a:rPr dirty="0" lang="en-US"/>
              <a:t>Date</a:t>
            </a:r>
            <a:endParaRPr dirty="0" lang="en-US"/>
          </a:p>
        </p:txBody>
      </p:sp>
      <p:sp>
        <p:nvSpPr>
          <p:cNvPr hidden="false" id="13" name="Footer Placeholder 1">
            <a:extLst>
              <a:ext uri="{1F251D1F-6981-4C2D-959F-35C16991C441}">
                <a16:creationId xmlns:a16="http://schemas.microsoft.com/office/drawing/2010/main" id="{A09B06FD-272D-4422-B49D-D2590ACE7536}"/>
              </a:ext>
            </a:extLst>
          </p:cNvPr>
          <p:cNvSpPr>
            <a:spLocks noGrp="true"/>
          </p:cNvSpPr>
          <p:nvPr>
            <p:ph idx="8" sz="quarter" type="ftr"/>
          </p:nvPr>
        </p:nvSpPr>
        <p:spPr>
          <a:xfrm rot="0">
            <a:off x="2495550" y="4686300"/>
            <a:ext cx="5181600" cy="285750"/>
          </a:xfrm>
          <a:prstGeom prst="rect">
            <a:avLst/>
          </a:prstGeom>
        </p:spPr>
        <p:txBody>
          <a:bodyPr anchor="ctr" bIns="45720" lIns="91440" rIns="91440" rtlCol="0" tIns="45720" vert="horz"/>
          <a:lstStyle>
            <a:lvl1pPr algn="ctr" lvl="0">
              <a:defRPr b="0" dirty="0" i="0" lang="en-US" sz="600">
                <a:solidFill>
                  <a:schemeClr val="bg1">
                    <a:lumMod val="50000"/>
                  </a:schemeClr>
                </a:solidFill>
                <a:latin typeface="+mn-lt"/>
              </a:defRPr>
            </a:lvl1pPr>
          </a:lstStyle>
          <a:p>
            <a:pPr/>
            <a:r>
              <a:rPr dirty="0" lang="en-US"/>
              <a:t>Footer</a:t>
            </a:r>
            <a:endParaRPr dirty="0" lang="en-US"/>
          </a:p>
        </p:txBody>
      </p:sp>
    </p:spTree>
    <p:custDataLst>
      <p:tags r:id="rId2"/>
    </p:custDataLst>
    <p:extLst>
      <p:ext uri="{24DEA95D-6F81-4517-BECE-33EF2FCAC8EC}">
        <p14:creationId xmlns:p14="http://schemas.microsoft.com/office/powerpoint/2010/main" val="1687167446784"/>
      </p:ext>
    </p:extLst>
  </p:cSld>
  <p:clrMapOvr>
    <a:masterClrMapping/>
  </p:clrMapOvr>
</p:sldLayout>
</file>

<file path=ppt/slideLayouts/slideLayout28.xml><?xml version="1.0" encoding="utf-8"?>
<p:sldLayout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preserve="1" type="cust">
  <p:cSld name="Performance - 1 Table">
    <p:spTree>
      <p:nvGrpSpPr>
        <p:cNvPr id="1" name=""/>
        <p:cNvGrpSpPr/>
        <p:nvPr/>
      </p:nvGrpSpPr>
      <p:grpSpPr>
        <a:xfrm>
          <a:off x="0" y="0"/>
          <a:ext cx="0" cy="0"/>
          <a:chOff x="0" y="0"/>
          <a:chExt cx="0" cy="0"/>
        </a:xfrm>
      </p:grpSpPr>
      <p:sp>
        <p:nvSpPr>
          <p:cNvPr id="2" name="Slide Number Placeholder 2">
            <a:extLst>
              <a:ext uri="{A52E871E-4D27-43A4-B1D3-D8115B595AB6}">
                <a16:creationId xmlns:a16="http://schemas.microsoft.com/office/drawing/2010/main" id="{E98D0AC6-B7F1-4A16-8589-7AA5B8021A02}"/>
              </a:ext>
            </a:extLst>
          </p:cNvPr>
          <p:cNvSpPr>
            <a:spLocks noGrp="true"/>
          </p:cNvSpPr>
          <p:nvPr>
            <p:ph sz="quarter" type="sldNum"/>
          </p:nvPr>
        </p:nvSpPr>
        <p:spPr/>
        <p:txBody>
          <a:bodyPr rtlCol="0"/>
          <a:lstStyle/>
          <a:p>
            <a:pPr/>
            <a:fld id="{C12B60D1-0BE1-4C05-910A-0E6A5484C2D2}" type="slidenum"/>
            <a:endParaRPr dirty="0" lang="en-US"/>
          </a:p>
        </p:txBody>
      </p:sp>
      <p:sp>
        <p:nvSpPr>
          <p:cNvPr hidden="false" id="3" name="Title 1">
            <a:extLst>
              <a:ext uri="{61D5E06F-01F7-4030-9FDC-4C93C674CF9D}">
                <a16:creationId xmlns:a16="http://schemas.microsoft.com/office/drawing/2010/main" id="{15AF0CA5-13E8-4B4E-9814-870AE2B67068}"/>
              </a:ext>
            </a:extLst>
          </p:cNvPr>
          <p:cNvSpPr>
            <a:spLocks noGrp="true"/>
          </p:cNvSpPr>
          <p:nvPr>
            <p:ph idx="1" type="title"/>
          </p:nvPr>
        </p:nvSpPr>
        <p:spPr>
          <a:xfrm rot="0">
            <a:off x="762000" y="571500"/>
            <a:ext cx="3810000" cy="857250"/>
          </a:xfrm>
        </p:spPr>
        <p:txBody>
          <a:bodyPr anchor="b" rtlCol="0" vert="horz"/>
          <a:lstStyle>
            <a:lvl1pPr algn="l" lvl="0">
              <a:lnSpc>
                <a:spcPct val="100000"/>
              </a:lnSpc>
              <a:defRPr b="1" dirty="0" lang="en-US" sz="2800">
                <a:latin typeface="+mj-lt"/>
              </a:defRPr>
            </a:lvl1pPr>
          </a:lstStyle>
          <a:p>
            <a:pPr/>
            <a:r>
              <a:rPr dirty="0" lang="en-US"/>
              <a:t>ADD TITLE</a:t>
            </a:r>
            <a:endParaRPr dirty="0" lang="en-US"/>
          </a:p>
        </p:txBody>
      </p:sp>
      <p:sp>
        <p:nvSpPr>
          <p:cNvPr hidden="false" id="4" name="">
            <a:extLst>
              <a:ext uri="{CEA4A42D-3A4D-4BEC-BED9-471089206C01}">
                <a16:creationId xmlns:a16="http://schemas.microsoft.com/office/drawing/2010/main" id="{E31DE06B-5266-49E8-A06C-12F7E39B9C70}"/>
              </a:ext>
            </a:extLst>
          </p:cNvPr>
          <p:cNvSpPr/>
          <p:nvPr>
            <p:ph idx="2" type="title"/>
          </p:nvPr>
        </p:nvSpPr>
        <p:spPr>
          <a:xfrm flipH="false" flipV="false" rot="0">
            <a:off x="910609" y="1876425"/>
            <a:ext cx="3286125" cy="381000"/>
          </a:xfrm>
          <a:prstGeom prst="rect">
            <a:avLst/>
          </a:prstGeom>
        </p:spPr>
        <p:txBody>
          <a:bodyPr anchor="t" bIns="45720" lIns="0" rIns="91440" rtlCol="0" tIns="0" vert="horz">
            <a:noAutofit/>
          </a:bodyPr>
          <a:lstStyle>
            <a:lvl1pPr lvl="0">
              <a:defRPr dirty="0" lang="en-US" sz="1400">
                <a:solidFill>
                  <a:schemeClr val="accent1"/>
                </a:solidFill>
                <a:latin typeface="Open Sans-demi_bold"/>
              </a:defRPr>
            </a:lvl1pPr>
          </a:lstStyle>
          <a:p>
            <a:pPr lvl="0"/>
            <a:r>
              <a:rPr dirty="0" lang="en-US"/>
              <a:t>Click to edit Master text styles</a:t>
            </a:r>
            <a:endParaRPr dirty="0" lang="en-US"/>
          </a:p>
        </p:txBody>
      </p:sp>
      <p:sp>
        <p:nvSpPr>
          <p:cNvPr hidden="false" id="5" name="">
            <a:extLst>
              <a:ext uri="{310928CF-7ACD-4B5A-A2F0-492FEF76F76D}">
                <a16:creationId xmlns:a16="http://schemas.microsoft.com/office/drawing/2010/main" id="{3AEBE3AE-F8EE-46D3-9350-ED0539586A25}"/>
              </a:ext>
            </a:extLst>
          </p:cNvPr>
          <p:cNvSpPr/>
          <p:nvPr>
            <p:ph idx="3"/>
          </p:nvPr>
        </p:nvSpPr>
        <p:spPr>
          <a:xfrm flipH="false" flipV="false" rot="0">
            <a:off x="4629864" y="569128"/>
            <a:ext cx="3745811" cy="3867150"/>
          </a:xfrm>
          <a:prstGeom prst="rect">
            <a:avLst/>
          </a:prstGeom>
        </p:spPr>
        <p:txBody>
          <a:bodyPr bIns="0" lIns="0" rIns="0" rtlCol="0" tIns="0" vert="horz">
            <a:noAutofit/>
          </a:bodyPr>
          <a:lstStyle>
            <a:lvl1pPr lvl="0">
              <a:defRPr dirty="0" lang="en-US" sz="1400">
                <a:latin typeface="Open Sans-light"/>
              </a:defRPr>
            </a:lvl1pPr>
            <a:lvl2pPr lvl="1">
              <a:defRPr dirty="0" lang="en-US" sz="1400">
                <a:latin typeface="Open Sans-light"/>
              </a:defRPr>
            </a:lvl2pPr>
            <a:lvl3pPr lvl="2">
              <a:defRPr dirty="0" lang="en-US" sz="1400">
                <a:latin typeface="Open Sans-light"/>
              </a:defRPr>
            </a:lvl3pPr>
            <a:lvl4pPr lvl="3">
              <a:defRPr dirty="0" lang="en-US" sz="1400">
                <a:latin typeface="Open Sans-light"/>
              </a:defRPr>
            </a:lvl4pPr>
            <a:lvl5pPr lvl="4">
              <a:defRPr dirty="0" lang="en-US" sz="1400">
                <a:latin typeface="Open Sans-light"/>
              </a:defRPr>
            </a:lvl5p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endParaRPr dirty="0" lang="en-US"/>
          </a:p>
        </p:txBody>
      </p:sp>
      <p:cxnSp>
        <p:nvCxnSpPr>
          <p:cNvPr id="6" name="">
            <a:extLst>
              <a:ext uri="{DFF27F8F-EC2F-4349-9D95-BCD4DDF3809B}">
                <a16:creationId xmlns:a16="http://schemas.microsoft.com/office/drawing/2010/main" id="{DBE99F1A-A917-4F19-9E0A-CC179FD99335}"/>
              </a:ext>
            </a:extLst>
          </p:cNvPr>
          <p:cNvCxnSpPr/>
          <p:nvPr/>
        </p:nvCxnSpPr>
        <p:spPr>
          <a:xfrm flipH="true" flipV="true" rot="10800000">
            <a:off x="781050" y="1876425"/>
            <a:ext cx="0" cy="228600"/>
          </a:xfrm>
          <a:prstGeom prst="line">
            <a:avLst/>
          </a:prstGeom>
          <a:ln cap="flat" w="19050">
            <a:solidFill>
              <a:schemeClr val="accent1"/>
            </a:solidFill>
            <a:prstDash val="solid"/>
            <a:round/>
          </a:ln>
        </p:spPr>
        <p:style>
          <a:lnRef idx="2">
            <a:schemeClr val="accent1"/>
          </a:lnRef>
          <a:fillRef idx="1">
            <a:schemeClr val="accent1"/>
          </a:fillRef>
          <a:effectRef idx="0">
            <a:schemeClr val="accent1"/>
          </a:effectRef>
          <a:fontRef idx="minor">
            <a:srgbClr val="ffffff"/>
          </a:fontRef>
        </p:style>
      </p:cxnSp>
      <p:sp>
        <p:nvSpPr>
          <p:cNvPr id="7" name="">
            <a:extLst>
              <a:ext uri="{286812B2-F77E-4643-A351-29CECC37DFB3}">
                <a16:creationId xmlns:a16="http://schemas.microsoft.com/office/drawing/2010/main" id="{0F1B7693-94F6-49FD-845A-6F5FAD006A2D}"/>
              </a:ext>
            </a:extLst>
          </p:cNvPr>
          <p:cNvSpPr/>
          <p:nvPr userDrawn="1"/>
        </p:nvSpPr>
        <p:spPr>
          <a:xfrm rot="0">
            <a:off x="570882" y="4502988"/>
            <a:ext cx="266067" cy="307228"/>
          </a:xfrm>
          <a:custGeom>
            <a:avLst/>
            <a:gdLst/>
            <a:ahLst/>
            <a:cxnLst/>
            <a:rect b="b" l="0" r="r" t="0"/>
            <a:pathLst>
              <a:path h="409638" w="354756">
                <a:moveTo>
                  <a:pt x="177378" y="0"/>
                </a:moveTo>
                <a:lnTo>
                  <a:pt x="354756" y="102410"/>
                </a:lnTo>
                <a:lnTo>
                  <a:pt x="354756" y="307229"/>
                </a:lnTo>
                <a:lnTo>
                  <a:pt x="177378" y="409638"/>
                </a:lnTo>
                <a:lnTo>
                  <a:pt x="0" y="307229"/>
                </a:lnTo>
                <a:lnTo>
                  <a:pt x="0" y="102410"/>
                </a:lnTo>
                <a:close/>
              </a:path>
            </a:pathLst>
          </a:custGeom>
          <a:noFill/>
          <a:ln w="6350">
            <a:solidFill>
              <a:schemeClr val="tx1">
                <a:alpha val="14999"/>
              </a:schemeClr>
            </a:solidFill>
            <a:miter lim="800000"/>
          </a:ln>
        </p:spPr>
        <p:txBody>
          <a:bodyPr anchor="ctr" lIns="45719" rIns="45719" rtlCol="0" vert="horz"/>
          <a:lstStyle/>
          <a:p>
            <a:pPr/>
            <a:r>
              <a:rPr dirty="0" lang="en-US"/>
              <a:t/>
            </a:r>
            <a:endParaRPr dirty="0" lang="en-US"/>
          </a:p>
        </p:txBody>
      </p:sp>
      <p:sp>
        <p:nvSpPr>
          <p:cNvPr hidden="false" id="8" name="Date Placeholder 1">
            <a:extLst>
              <a:ext uri="{554B3F44-7A81-4E0B-A477-E9737A50C2B0}">
                <a16:creationId xmlns:a16="http://schemas.microsoft.com/office/drawing/2010/main" id="{A33759D7-58CB-40CD-BDA4-84881EE5115C}"/>
              </a:ext>
            </a:extLst>
          </p:cNvPr>
          <p:cNvSpPr>
            <a:spLocks noGrp="true"/>
          </p:cNvSpPr>
          <p:nvPr>
            <p:ph idx="4" sz="half" type="dt"/>
          </p:nvPr>
        </p:nvSpPr>
        <p:spPr>
          <a:xfrm rot="0">
            <a:off x="762000" y="4695033"/>
            <a:ext cx="1639570" cy="285750"/>
          </a:xfrm>
          <a:prstGeom prst="rect">
            <a:avLst/>
          </a:prstGeom>
        </p:spPr>
        <p:txBody>
          <a:bodyPr anchor="ctr" bIns="45720" lIns="91440" rIns="91440" rtlCol="0" tIns="45720" vert="horz"/>
          <a:lstStyle>
            <a:lvl1pPr algn="l" lvl="0">
              <a:defRPr b="0" dirty="0" i="0" lang="en-US" sz="600">
                <a:solidFill>
                  <a:schemeClr val="bg1">
                    <a:lumMod val="50000"/>
                  </a:schemeClr>
                </a:solidFill>
                <a:latin typeface="+mn-lt"/>
              </a:defRPr>
            </a:lvl1pPr>
          </a:lstStyle>
          <a:p>
            <a:pPr/>
            <a:r>
              <a:rPr dirty="0" lang="en-US"/>
              <a:t>Date</a:t>
            </a:r>
            <a:endParaRPr dirty="0" lang="en-US"/>
          </a:p>
        </p:txBody>
      </p:sp>
      <p:sp>
        <p:nvSpPr>
          <p:cNvPr hidden="false" id="9" name="Footer Placeholder 1">
            <a:extLst>
              <a:ext uri="{AAD49501-BB3D-4B13-9B65-0B1A36E54033}">
                <a16:creationId xmlns:a16="http://schemas.microsoft.com/office/drawing/2010/main" id="{DFBFA317-08F2-4AD1-80BB-16ED855CA857}"/>
              </a:ext>
            </a:extLst>
          </p:cNvPr>
          <p:cNvSpPr>
            <a:spLocks noGrp="true"/>
          </p:cNvSpPr>
          <p:nvPr>
            <p:ph idx="5" sz="quarter" type="ftr"/>
          </p:nvPr>
        </p:nvSpPr>
        <p:spPr>
          <a:xfrm rot="0">
            <a:off x="2495550" y="4686300"/>
            <a:ext cx="5181600" cy="285750"/>
          </a:xfrm>
          <a:prstGeom prst="rect">
            <a:avLst/>
          </a:prstGeom>
        </p:spPr>
        <p:txBody>
          <a:bodyPr anchor="ctr" bIns="45720" lIns="91440" rIns="91440" rtlCol="0" tIns="45720" vert="horz"/>
          <a:lstStyle>
            <a:lvl1pPr algn="ctr" lvl="0">
              <a:defRPr b="0" dirty="0" i="0" lang="en-US" sz="600">
                <a:solidFill>
                  <a:schemeClr val="bg1">
                    <a:lumMod val="50000"/>
                  </a:schemeClr>
                </a:solidFill>
                <a:latin typeface="+mn-lt"/>
              </a:defRPr>
            </a:lvl1pPr>
          </a:lstStyle>
          <a:p>
            <a:pPr/>
            <a:r>
              <a:rPr dirty="0" lang="en-US"/>
              <a:t>Footer</a:t>
            </a:r>
            <a:endParaRPr dirty="0" lang="en-US"/>
          </a:p>
        </p:txBody>
      </p:sp>
      <p:sp>
        <p:nvSpPr>
          <p:cNvPr hidden="false" id="10" name="">
            <a:extLst>
              <a:ext uri="{3D5AFEB7-BD77-468F-B611-AD94070608AB}">
                <a16:creationId xmlns:a16="http://schemas.microsoft.com/office/drawing/2010/main" id="{9A03653F-CFFF-4570-B328-30E95011942E}"/>
              </a:ext>
            </a:extLst>
          </p:cNvPr>
          <p:cNvSpPr/>
          <p:nvPr>
            <p:ph idx="6"/>
          </p:nvPr>
        </p:nvSpPr>
        <p:spPr>
          <a:xfrm flipH="false" flipV="false" rot="0">
            <a:off x="762000" y="2313403"/>
            <a:ext cx="3429000" cy="2133600"/>
          </a:xfrm>
          <a:prstGeom prst="rect">
            <a:avLst/>
          </a:prstGeom>
          <a:noFill/>
          <a:ln>
            <a:noFill/>
          </a:ln>
        </p:spPr>
        <p:txBody>
          <a:bodyPr bIns="0" lIns="0" rIns="0" rtlCol="0" tIns="0" vert="horz">
            <a:noAutofit/>
          </a:bodyPr>
          <a:lstStyle>
            <a:lvl1pPr lvl="0">
              <a:defRPr b="0" dirty="0" lang="en-US" sz="1100">
                <a:latin typeface="+mn-lt"/>
              </a:defRPr>
            </a:lvl1pPr>
            <a:lvl2pPr lvl="1">
              <a:defRPr b="0" dirty="0" lang="en-US" sz="1100">
                <a:latin typeface="+mn-lt"/>
              </a:defRPr>
            </a:lvl2pPr>
            <a:lvl3pPr lvl="2">
              <a:defRPr b="0" dirty="0" lang="en-US" sz="1100">
                <a:latin typeface="+mn-lt"/>
              </a:defRPr>
            </a:lvl3pPr>
            <a:lvl4pPr lvl="3">
              <a:defRPr b="0" dirty="0" lang="en-US" sz="1100">
                <a:latin typeface="+mn-lt"/>
              </a:defRPr>
            </a:lvl4pPr>
            <a:lvl5pPr lvl="4">
              <a:defRPr b="0" dirty="0" lang="en-US" sz="1100">
                <a:latin typeface="+mn-lt"/>
              </a:defRPr>
            </a:lvl5pPr>
          </a:lstStyle>
          <a:p>
            <a:pPr lvl="0"/>
            <a:r>
              <a:rPr dirty="0" lang="en-US"/>
              <a:t>Write here subtitle</a:t>
            </a:r>
          </a:p>
          <a:p>
            <a:pPr lvl="1"/>
            <a:r>
              <a:rPr dirty="0" lang="en-US"/>
              <a:t>Write here subtitle</a:t>
            </a:r>
          </a:p>
          <a:p>
            <a:pPr lvl="2"/>
            <a:r>
              <a:rPr dirty="0" lang="en-US"/>
              <a:t>Write here text</a:t>
            </a:r>
          </a:p>
          <a:p>
            <a:pPr lvl="3"/>
            <a:r>
              <a:rPr dirty="0" lang="en-US"/>
              <a:t>Write here text</a:t>
            </a:r>
          </a:p>
          <a:p>
            <a:pPr lvl="4"/>
            <a:r>
              <a:rPr dirty="0" lang="en-US"/>
              <a:t>Write here text </a:t>
            </a:r>
            <a:endParaRPr dirty="0" lang="en-US"/>
          </a:p>
        </p:txBody>
      </p:sp>
    </p:spTree>
    <p:custDataLst>
      <p:tags r:id="rId2"/>
    </p:custDataLst>
    <p:extLst>
      <p:ext uri="{C9E482FC-55B4-4C50-B002-6C22908C5C3C}">
        <p14:creationId xmlns:p14="http://schemas.microsoft.com/office/powerpoint/2010/main" val="1687167446787"/>
      </p:ext>
    </p:extLst>
  </p:cSld>
  <p:clrMapOvr>
    <a:masterClrMapping/>
  </p:clrMapOvr>
</p:sldLayout>
</file>

<file path=ppt/slideLayouts/slideLayout3.xml><?xml version="1.0" encoding="utf-8"?>
<p:sldLayout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preserve="1" type="cust">
  <p:cSld name="Executive Summary">
    <p:spTree>
      <p:nvGrpSpPr>
        <p:cNvPr id="1" name=""/>
        <p:cNvGrpSpPr/>
        <p:nvPr/>
      </p:nvGrpSpPr>
      <p:grpSpPr>
        <a:xfrm>
          <a:off x="0" y="0"/>
          <a:ext cx="0" cy="0"/>
          <a:chOff x="0" y="0"/>
          <a:chExt cx="0" cy="0"/>
        </a:xfrm>
      </p:grpSpPr>
      <p:sp>
        <p:nvSpPr>
          <p:cNvPr id="2" name="Picture Placeholder 15">
            <a:extLst>
              <a:ext uri="{2FBB7A81-5E09-4DFE-AFC8-BDF0E13BB4FE}">
                <a16:creationId xmlns:a16="http://schemas.microsoft.com/office/drawing/2010/main" id="{1D52B85F-7E51-433B-8B01-9662DEE1E3D3}"/>
              </a:ext>
            </a:extLst>
          </p:cNvPr>
          <p:cNvSpPr>
            <a:spLocks noGrp="true"/>
          </p:cNvSpPr>
          <p:nvPr>
            <p:ph type="pic"/>
          </p:nvPr>
        </p:nvSpPr>
        <p:spPr>
          <a:xfrm rot="0">
            <a:off x="6578758" y="-727492"/>
            <a:ext cx="2558733" cy="2959377"/>
          </a:xfrm>
          <a:custGeom>
            <a:avLst/>
            <a:gdLst/>
            <a:ahLst/>
            <a:cxnLst/>
            <a:rect b="b" l="0" r="r" t="0"/>
            <a:pathLst>
              <a:path h="3945836" w="3411644">
                <a:moveTo>
                  <a:pt x="2839255" y="0"/>
                </a:moveTo>
                <a:lnTo>
                  <a:pt x="3411644" y="991411"/>
                </a:lnTo>
                <a:lnTo>
                  <a:pt x="2839255" y="1982819"/>
                </a:lnTo>
                <a:lnTo>
                  <a:pt x="2289563" y="2954427"/>
                </a:lnTo>
                <a:lnTo>
                  <a:pt x="1717173" y="3945836"/>
                </a:lnTo>
                <a:lnTo>
                  <a:pt x="572391" y="3945836"/>
                </a:lnTo>
                <a:lnTo>
                  <a:pt x="0" y="2954427"/>
                </a:lnTo>
                <a:lnTo>
                  <a:pt x="572391" y="1963018"/>
                </a:lnTo>
                <a:lnTo>
                  <a:pt x="1122082" y="991411"/>
                </a:lnTo>
                <a:lnTo>
                  <a:pt x="1694474" y="1"/>
                </a:lnTo>
                <a:lnTo>
                  <a:pt x="2839255" y="0"/>
                </a:lnTo>
                <a:close/>
              </a:path>
            </a:pathLst>
          </a:custGeom>
          <a:noFill/>
        </p:spPr>
        <p:txBody>
          <a:bodyPr anchor="ctr" rtlCol="0" vert="horz" wrap="square">
            <a:noAutofit/>
          </a:bodyPr>
          <a:lstStyle>
            <a:lvl1pPr algn="ctr" lvl="0">
              <a:defRPr baseline="0" dirty="0" lang="en-US" sz="1200"/>
            </a:lvl1pPr>
          </a:lstStyle>
          <a:p>
            <a:pPr/>
            <a:r>
              <a:rPr dirty="0" lang="en-US"/>
              <a:t>Drag / Drop image</a:t>
            </a:r>
            <a:endParaRPr dirty="0" lang="en-US"/>
          </a:p>
        </p:txBody>
      </p:sp>
      <p:sp>
        <p:nvSpPr>
          <p:cNvPr id="3" name="Slide Number Placeholder 2">
            <a:extLst>
              <a:ext uri="{FD0C5ED4-F407-4862-B932-8567B9C5043C}">
                <a16:creationId xmlns:a16="http://schemas.microsoft.com/office/drawing/2010/main" id="{A1486A42-70B4-40AA-94AC-05A4860F87C4}"/>
              </a:ext>
            </a:extLst>
          </p:cNvPr>
          <p:cNvSpPr>
            <a:spLocks noGrp="true"/>
          </p:cNvSpPr>
          <p:nvPr>
            <p:ph idx="1" sz="quarter" type="sldNum"/>
          </p:nvPr>
        </p:nvSpPr>
        <p:spPr/>
        <p:txBody>
          <a:bodyPr rtlCol="0"/>
          <a:lstStyle/>
          <a:p>
            <a:pPr/>
            <a:fld id="{FA76133E-8270-40F1-A80E-E015139C50F9}" type="slidenum"/>
            <a:endParaRPr dirty="0" lang="en-US"/>
          </a:p>
        </p:txBody>
      </p:sp>
      <p:sp>
        <p:nvSpPr>
          <p:cNvPr hidden="false" id="4" name="Title 1">
            <a:extLst>
              <a:ext uri="{B9AD2AE5-5423-40A0-B80A-CAADB3C789A1}">
                <a16:creationId xmlns:a16="http://schemas.microsoft.com/office/drawing/2010/main" id="{26C33814-60C4-402C-8D1F-2F49270894F9}"/>
              </a:ext>
            </a:extLst>
          </p:cNvPr>
          <p:cNvSpPr>
            <a:spLocks noGrp="true"/>
          </p:cNvSpPr>
          <p:nvPr>
            <p:ph idx="2" type="title"/>
          </p:nvPr>
        </p:nvSpPr>
        <p:spPr>
          <a:xfrm rot="0">
            <a:off x="762000" y="571500"/>
            <a:ext cx="3810000" cy="838200"/>
          </a:xfrm>
        </p:spPr>
        <p:txBody>
          <a:bodyPr anchor="b" bIns="0" lIns="0" rIns="0" rtlCol="0" tIns="0" vert="horz"/>
          <a:lstStyle>
            <a:lvl1pPr lvl="0">
              <a:lnSpc>
                <a:spcPct val="100000"/>
              </a:lnSpc>
              <a:defRPr b="1" dirty="0" lang="en-US" sz="2800">
                <a:latin typeface="+mj-lt"/>
              </a:defRPr>
            </a:lvl1pPr>
          </a:lstStyle>
          <a:p>
            <a:pPr/>
            <a:r>
              <a:rPr dirty="0" lang="en-US"/>
              <a:t>ADD TITLE</a:t>
            </a:r>
            <a:endParaRPr dirty="0" lang="en-US"/>
          </a:p>
        </p:txBody>
      </p:sp>
      <p:sp>
        <p:nvSpPr>
          <p:cNvPr id="5" name="Shape 22">
            <a:extLst>
              <a:ext uri="{30891CD1-1683-498F-ADC4-9E4C01296B2E}">
                <a16:creationId xmlns:a16="http://schemas.microsoft.com/office/drawing/2010/main" id="{BA0B2052-21E6-4F2C-928B-127171CB7A95}"/>
              </a:ext>
            </a:extLst>
          </p:cNvPr>
          <p:cNvSpPr/>
          <p:nvPr userDrawn="1"/>
        </p:nvSpPr>
        <p:spPr>
          <a:xfrm rot="0">
            <a:off x="570882" y="4502988"/>
            <a:ext cx="266067" cy="307228"/>
          </a:xfrm>
          <a:custGeom>
            <a:avLst/>
            <a:gdLst/>
            <a:ahLst/>
            <a:cxnLst/>
            <a:rect b="b" l="0" r="r" t="0"/>
            <a:pathLst>
              <a:path h="409638" w="354756">
                <a:moveTo>
                  <a:pt x="177378" y="0"/>
                </a:moveTo>
                <a:lnTo>
                  <a:pt x="354756" y="102410"/>
                </a:lnTo>
                <a:lnTo>
                  <a:pt x="354756" y="307229"/>
                </a:lnTo>
                <a:lnTo>
                  <a:pt x="177378" y="409638"/>
                </a:lnTo>
                <a:lnTo>
                  <a:pt x="0" y="307229"/>
                </a:lnTo>
                <a:lnTo>
                  <a:pt x="0" y="102410"/>
                </a:lnTo>
                <a:close/>
              </a:path>
            </a:pathLst>
          </a:custGeom>
          <a:noFill/>
          <a:ln w="6350">
            <a:solidFill>
              <a:schemeClr val="tx1">
                <a:alpha val="14999"/>
              </a:schemeClr>
            </a:solidFill>
            <a:miter lim="800000"/>
          </a:ln>
        </p:spPr>
        <p:txBody>
          <a:bodyPr anchor="ctr" lIns="45719" rIns="45719" rtlCol="0" vert="horz"/>
          <a:lstStyle/>
          <a:p>
            <a:pPr/>
            <a:r>
              <a:rPr dirty="0" lang="en-US"/>
              <a:t/>
            </a:r>
            <a:endParaRPr dirty="0" lang="en-US"/>
          </a:p>
        </p:txBody>
      </p:sp>
      <p:sp>
        <p:nvSpPr>
          <p:cNvPr id="6" name="">
            <a:extLst>
              <a:ext uri="{DC6F6ED2-614B-4792-80DE-339999813CEF}">
                <a16:creationId xmlns:a16="http://schemas.microsoft.com/office/drawing/2010/main" id="{F65E61D4-07D5-44F2-8AC9-152CF0B8AA45}"/>
              </a:ext>
            </a:extLst>
          </p:cNvPr>
          <p:cNvSpPr/>
          <p:nvPr>
            <p:ph idx="3"/>
          </p:nvPr>
        </p:nvSpPr>
        <p:spPr>
          <a:xfrm flipH="false" flipV="false" rot="0">
            <a:off x="762000" y="2476500"/>
            <a:ext cx="7143750" cy="1438275"/>
          </a:xfrm>
          <a:prstGeom prst="rect">
            <a:avLst/>
          </a:prstGeom>
          <a:noFill/>
          <a:ln>
            <a:noFill/>
          </a:ln>
        </p:spPr>
        <p:txBody>
          <a:bodyPr bIns="0" lIns="0" rIns="0" rtlCol="0" tIns="0" vert="horz">
            <a:normAutofit fontScale="100000" lnSpcReduction="0"/>
          </a:bodyPr>
          <a:lstStyle>
            <a:lvl1pPr indent="0" lvl="0" marL="0">
              <a:buFont typeface="Arial"/>
              <a:buNone/>
              <a:defRPr dirty="0" lang="en-US" sz="1400"/>
            </a:lvl1pPr>
            <a:lvl2pPr indent="476250" lvl="1" marL="0">
              <a:buFont typeface="Arial"/>
              <a:buNone/>
              <a:defRPr dirty="0" lang="en-US" sz="1200"/>
            </a:lvl2pPr>
            <a:lvl3pPr indent="952500" lvl="2" marL="0">
              <a:buFont typeface="Arial"/>
              <a:buNone/>
              <a:defRPr dirty="0" lang="en-US" sz="1200"/>
            </a:lvl3pPr>
            <a:lvl4pPr indent="1428750" lvl="3" marL="0">
              <a:buFont typeface="Arial"/>
              <a:buNone/>
              <a:defRPr dirty="0" lang="en-US" sz="1200"/>
            </a:lvl4pPr>
            <a:lvl5pPr indent="1905000" lvl="4" marL="0">
              <a:buFont typeface="Arial"/>
              <a:buNone/>
              <a:defRPr dirty="0" lang="en-US" sz="1200"/>
            </a:lvl5pPr>
          </a:lstStyle>
          <a:p>
            <a:pPr lvl="0"/>
            <a:r>
              <a:rPr dirty="0" lang="en-US"/>
              <a:t>Write here subtitle</a:t>
            </a:r>
          </a:p>
          <a:p>
            <a:pPr lvl="1"/>
            <a:r>
              <a:rPr dirty="0" lang="en-US"/>
              <a:t>Write here subtitle</a:t>
            </a:r>
          </a:p>
          <a:p>
            <a:pPr lvl="2"/>
            <a:r>
              <a:rPr dirty="0" lang="en-US"/>
              <a:t>Write here text</a:t>
            </a:r>
          </a:p>
          <a:p>
            <a:pPr lvl="3"/>
            <a:r>
              <a:rPr dirty="0" lang="en-US"/>
              <a:t>Write here text</a:t>
            </a:r>
          </a:p>
          <a:p>
            <a:pPr lvl="4"/>
            <a:r>
              <a:rPr dirty="0" lang="en-US"/>
              <a:t>Write here text </a:t>
            </a:r>
            <a:endParaRPr dirty="0" lang="en-US"/>
          </a:p>
        </p:txBody>
      </p:sp>
      <p:sp>
        <p:nvSpPr>
          <p:cNvPr hidden="false" id="7" name="Date Placeholder 1">
            <a:extLst>
              <a:ext uri="{CBBBCE78-0585-4BA3-9C2D-9885A759771C}">
                <a16:creationId xmlns:a16="http://schemas.microsoft.com/office/drawing/2010/main" id="{C26E67BC-CC09-4B3B-BBB9-C9D6FAC1F5D4}"/>
              </a:ext>
            </a:extLst>
          </p:cNvPr>
          <p:cNvSpPr>
            <a:spLocks noGrp="true"/>
          </p:cNvSpPr>
          <p:nvPr>
            <p:ph idx="4" sz="half" type="dt"/>
          </p:nvPr>
        </p:nvSpPr>
        <p:spPr>
          <a:xfrm rot="0">
            <a:off x="762000" y="4695033"/>
            <a:ext cx="1639570" cy="285750"/>
          </a:xfrm>
          <a:prstGeom prst="rect">
            <a:avLst/>
          </a:prstGeom>
        </p:spPr>
        <p:txBody>
          <a:bodyPr anchor="ctr" bIns="45720" lIns="91440" rIns="91440" rtlCol="0" tIns="45720" vert="horz"/>
          <a:lstStyle>
            <a:lvl1pPr algn="l" lvl="0">
              <a:defRPr b="0" dirty="0" i="0" lang="en-US" sz="600">
                <a:solidFill>
                  <a:schemeClr val="bg1">
                    <a:lumMod val="50000"/>
                  </a:schemeClr>
                </a:solidFill>
                <a:latin typeface="+mn-lt"/>
              </a:defRPr>
            </a:lvl1pPr>
          </a:lstStyle>
          <a:p>
            <a:pPr/>
            <a:r>
              <a:rPr dirty="0" lang="en-US"/>
              <a:t>Date</a:t>
            </a:r>
            <a:endParaRPr dirty="0" lang="en-US"/>
          </a:p>
        </p:txBody>
      </p:sp>
      <p:sp>
        <p:nvSpPr>
          <p:cNvPr hidden="false" id="8" name="Footer Placeholder 1">
            <a:extLst>
              <a:ext uri="{A98534CF-A147-458A-AE18-5632083AEE7B}">
                <a16:creationId xmlns:a16="http://schemas.microsoft.com/office/drawing/2010/main" id="{F28D57D9-EEE8-4481-BDA5-4E202248AF58}"/>
              </a:ext>
            </a:extLst>
          </p:cNvPr>
          <p:cNvSpPr>
            <a:spLocks noGrp="true"/>
          </p:cNvSpPr>
          <p:nvPr>
            <p:ph idx="5" sz="quarter" type="ftr"/>
          </p:nvPr>
        </p:nvSpPr>
        <p:spPr>
          <a:xfrm rot="0">
            <a:off x="2495550" y="4686300"/>
            <a:ext cx="5181600" cy="285750"/>
          </a:xfrm>
          <a:prstGeom prst="rect">
            <a:avLst/>
          </a:prstGeom>
        </p:spPr>
        <p:txBody>
          <a:bodyPr anchor="ctr" bIns="45720" lIns="91440" rIns="91440" rtlCol="0" tIns="45720" vert="horz"/>
          <a:lstStyle>
            <a:lvl1pPr algn="ctr" lvl="0">
              <a:defRPr b="0" dirty="0" i="0" lang="en-US" sz="600">
                <a:solidFill>
                  <a:schemeClr val="bg1">
                    <a:lumMod val="50000"/>
                  </a:schemeClr>
                </a:solidFill>
                <a:latin typeface="+mn-lt"/>
              </a:defRPr>
            </a:lvl1pPr>
          </a:lstStyle>
          <a:p>
            <a:pPr/>
            <a:r>
              <a:rPr dirty="0" lang="en-US"/>
              <a:t>Footer</a:t>
            </a:r>
            <a:endParaRPr dirty="0" lang="en-US"/>
          </a:p>
        </p:txBody>
      </p:sp>
    </p:spTree>
    <p:extLst>
      <p:ext uri="{DFD94A39-D2C2-41A1-B538-78572B32A226}">
        <p14:creationId xmlns:p14="http://schemas.microsoft.com/office/powerpoint/2010/main" val="1687167446713"/>
      </p:ext>
    </p:extLst>
  </p:cSld>
  <p:clrMapOvr>
    <a:masterClrMapping/>
  </p:clrMapOvr>
</p:sldLayout>
</file>

<file path=ppt/slideLayouts/slideLayout4.xml><?xml version="1.0" encoding="utf-8"?>
<p:sldLayout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preserve="1" type="cust">
  <p:cSld name="Timeline 01">
    <p:spTree>
      <p:nvGrpSpPr>
        <p:cNvPr id="1" name=""/>
        <p:cNvGrpSpPr/>
        <p:nvPr/>
      </p:nvGrpSpPr>
      <p:grpSpPr>
        <a:xfrm>
          <a:off x="0" y="0"/>
          <a:ext cx="0" cy="0"/>
          <a:chOff x="0" y="0"/>
          <a:chExt cx="0" cy="0"/>
        </a:xfrm>
      </p:grpSpPr>
      <p:cxnSp>
        <p:nvCxnSpPr>
          <p:cNvPr id="2" name="Straight Connector 17">
            <a:extLst>
              <a:ext uri="{1490ADAC-B652-447A-9412-1AD62084A56E}">
                <a16:creationId xmlns:a16="http://schemas.microsoft.com/office/drawing/2010/main" id="{32B8A9A8-B302-45E7-B2F3-F4C5730EB01F}"/>
              </a:ext>
            </a:extLst>
          </p:cNvPr>
          <p:cNvCxnSpPr>
            <a:endCxn id="14" idx="3"/>
          </p:cNvCxnSpPr>
          <p:nvPr/>
        </p:nvCxnSpPr>
        <p:spPr>
          <a:xfrm flipH="false" rot="10800000">
            <a:off x="1581150" y="2571559"/>
            <a:ext cx="7551477" cy="190"/>
          </a:xfrm>
          <a:prstGeom prst="line">
            <a:avLst/>
          </a:prstGeom>
          <a:ln>
            <a:solidFill>
              <a:schemeClr val="tx1">
                <a:alpha val="14999"/>
              </a:schemeClr>
            </a:solidFill>
            <a:prstDash val="dash"/>
          </a:ln>
        </p:spPr>
        <p:style>
          <a:lnRef idx="1">
            <a:schemeClr val="accent1"/>
          </a:lnRef>
          <a:fillRef idx="0">
            <a:schemeClr val="accent1"/>
          </a:fillRef>
          <a:effectRef idx="0">
            <a:schemeClr val="accent1"/>
          </a:effectRef>
          <a:fontRef idx="minor">
            <a:schemeClr val="tx1"/>
          </a:fontRef>
        </p:style>
      </p:cxnSp>
      <p:sp>
        <p:nvSpPr>
          <p:cNvPr hidden="false" id="3" name="Title 1">
            <a:extLst>
              <a:ext uri="{304ED17D-D759-4DCF-B830-CDCDBE345687}">
                <a16:creationId xmlns:a16="http://schemas.microsoft.com/office/drawing/2010/main" id="{D05B6EFF-E30D-41DB-A77E-D7B97ECC7D90}"/>
              </a:ext>
            </a:extLst>
          </p:cNvPr>
          <p:cNvSpPr>
            <a:spLocks noGrp="true"/>
          </p:cNvSpPr>
          <p:nvPr>
            <p:ph idx="10" type="title"/>
          </p:nvPr>
        </p:nvSpPr>
        <p:spPr>
          <a:xfrm rot="0">
            <a:off x="762000" y="571500"/>
            <a:ext cx="7620000" cy="857250"/>
          </a:xfrm>
        </p:spPr>
        <p:txBody>
          <a:bodyPr anchor="t" rtlCol="0" tIns="0" vert="horz"/>
          <a:lstStyle>
            <a:lvl1pPr lvl="0">
              <a:lnSpc>
                <a:spcPct val="100000"/>
              </a:lnSpc>
              <a:defRPr b="1" dirty="0" lang="en-US" sz="2800">
                <a:latin typeface="+mj-lt"/>
              </a:defRPr>
            </a:lvl1pPr>
          </a:lstStyle>
          <a:p>
            <a:pPr/>
            <a:r>
              <a:rPr dirty="0" lang="en-US"/>
              <a:t>ADD TITLE</a:t>
            </a:r>
            <a:endParaRPr dirty="0" lang="en-US"/>
          </a:p>
        </p:txBody>
      </p:sp>
      <p:sp>
        <p:nvSpPr>
          <p:cNvPr id="4" name="Slide Number Placeholder 2">
            <a:extLst>
              <a:ext uri="{E5B7A849-3327-4D58-BC64-031DEE29FBC6}">
                <a16:creationId xmlns:a16="http://schemas.microsoft.com/office/drawing/2010/main" id="{5E6067B9-5C8C-40B4-B236-FBA17DE6BB8C}"/>
              </a:ext>
            </a:extLst>
          </p:cNvPr>
          <p:cNvSpPr>
            <a:spLocks noGrp="true"/>
          </p:cNvSpPr>
          <p:nvPr>
            <p:ph idx="11" sz="quarter" type="sldNum"/>
          </p:nvPr>
        </p:nvSpPr>
        <p:spPr/>
        <p:txBody>
          <a:bodyPr rtlCol="0"/>
          <a:lstStyle/>
          <a:p>
            <a:pPr/>
            <a:fld id="{C4C77F7A-09DF-42B8-830C-D8ED52E95365}" type="slidenum"/>
            <a:endParaRPr dirty="0" lang="en-US"/>
          </a:p>
        </p:txBody>
      </p:sp>
      <p:sp>
        <p:nvSpPr>
          <p:cNvPr id="5" name="Shape 22">
            <a:extLst>
              <a:ext uri="{2EE163A1-4380-4987-BD80-EBADAE47B193}">
                <a16:creationId xmlns:a16="http://schemas.microsoft.com/office/drawing/2010/main" id="{A8DC46C9-109F-4DD5-87A2-C8E8DD18FBC7}"/>
              </a:ext>
            </a:extLst>
          </p:cNvPr>
          <p:cNvSpPr/>
          <p:nvPr userDrawn="1"/>
        </p:nvSpPr>
        <p:spPr>
          <a:xfrm rot="0">
            <a:off x="570882" y="4502988"/>
            <a:ext cx="266067" cy="307228"/>
          </a:xfrm>
          <a:custGeom>
            <a:avLst/>
            <a:gdLst/>
            <a:ahLst/>
            <a:cxnLst/>
            <a:rect b="b" l="0" r="r" t="0"/>
            <a:pathLst>
              <a:path h="409638" w="354756">
                <a:moveTo>
                  <a:pt x="177378" y="0"/>
                </a:moveTo>
                <a:lnTo>
                  <a:pt x="354756" y="102410"/>
                </a:lnTo>
                <a:lnTo>
                  <a:pt x="354756" y="307229"/>
                </a:lnTo>
                <a:lnTo>
                  <a:pt x="177378" y="409638"/>
                </a:lnTo>
                <a:lnTo>
                  <a:pt x="0" y="307229"/>
                </a:lnTo>
                <a:lnTo>
                  <a:pt x="0" y="102410"/>
                </a:lnTo>
                <a:close/>
              </a:path>
            </a:pathLst>
          </a:custGeom>
          <a:noFill/>
          <a:ln w="6350">
            <a:solidFill>
              <a:schemeClr val="tx1">
                <a:alpha val="14999"/>
              </a:schemeClr>
            </a:solidFill>
            <a:miter lim="800000"/>
          </a:ln>
        </p:spPr>
        <p:txBody>
          <a:bodyPr anchor="ctr" lIns="45719" rIns="45719" rtlCol="0" vert="horz"/>
          <a:lstStyle/>
          <a:p>
            <a:pPr/>
            <a:r>
              <a:rPr dirty="0" lang="en-US"/>
              <a:t/>
            </a:r>
            <a:endParaRPr dirty="0" lang="en-US"/>
          </a:p>
        </p:txBody>
      </p:sp>
      <p:sp>
        <p:nvSpPr>
          <p:cNvPr id="6" name="Shape 22">
            <a:extLst>
              <a:ext uri="{E6957290-C4DA-4753-932B-17CA5F7CED0D}">
                <a16:creationId xmlns:a16="http://schemas.microsoft.com/office/drawing/2010/main" id="{58B5CF35-E00D-4FFB-A035-92A00B34DC03}"/>
              </a:ext>
            </a:extLst>
          </p:cNvPr>
          <p:cNvSpPr/>
          <p:nvPr userDrawn="1"/>
        </p:nvSpPr>
        <p:spPr>
          <a:xfrm rot="0">
            <a:off x="2667000" y="1945434"/>
            <a:ext cx="1094792" cy="1264156"/>
          </a:xfrm>
          <a:custGeom>
            <a:avLst/>
            <a:gdLst/>
            <a:ahLst/>
            <a:cxnLst/>
            <a:rect b="b" l="0" r="r" t="0"/>
            <a:pathLst>
              <a:path h="1685542" w="1459724">
                <a:moveTo>
                  <a:pt x="729862" y="0"/>
                </a:moveTo>
                <a:lnTo>
                  <a:pt x="1459724" y="421385"/>
                </a:lnTo>
                <a:lnTo>
                  <a:pt x="1459724" y="1264156"/>
                </a:lnTo>
                <a:lnTo>
                  <a:pt x="729862" y="1685542"/>
                </a:lnTo>
                <a:lnTo>
                  <a:pt x="0" y="1264156"/>
                </a:lnTo>
                <a:lnTo>
                  <a:pt x="0" y="421385"/>
                </a:lnTo>
                <a:close/>
              </a:path>
            </a:pathLst>
          </a:custGeom>
          <a:solidFill>
            <a:schemeClr val="bg1"/>
          </a:solidFill>
          <a:ln w="12700">
            <a:solidFill>
              <a:schemeClr val="tx1">
                <a:alpha val="19999"/>
              </a:schemeClr>
            </a:solidFill>
            <a:miter lim="800000"/>
          </a:ln>
        </p:spPr>
        <p:txBody>
          <a:bodyPr anchor="ctr" lIns="45719" rIns="45719" rtlCol="0" vert="horz"/>
          <a:lstStyle/>
          <a:p>
            <a:pPr/>
            <a:r>
              <a:rPr dirty="0" lang="en-US"/>
              <a:t/>
            </a:r>
            <a:endParaRPr dirty="0" lang="en-US"/>
          </a:p>
        </p:txBody>
      </p:sp>
      <p:sp>
        <p:nvSpPr>
          <p:cNvPr id="7" name="Shape 22">
            <a:extLst>
              <a:ext uri="{13048D15-6BC3-4DFA-ADE0-9C133EBE3FCF}">
                <a16:creationId xmlns:a16="http://schemas.microsoft.com/office/drawing/2010/main" id="{5B28CC7F-4D90-4F92-AE94-2D5094210BC8}"/>
              </a:ext>
            </a:extLst>
          </p:cNvPr>
          <p:cNvSpPr/>
          <p:nvPr userDrawn="1"/>
        </p:nvSpPr>
        <p:spPr>
          <a:xfrm rot="0">
            <a:off x="5295900" y="1945434"/>
            <a:ext cx="1094792" cy="1264156"/>
          </a:xfrm>
          <a:custGeom>
            <a:avLst/>
            <a:gdLst/>
            <a:ahLst/>
            <a:cxnLst/>
            <a:rect b="b" l="0" r="r" t="0"/>
            <a:pathLst>
              <a:path h="1685542" w="1459724">
                <a:moveTo>
                  <a:pt x="729862" y="0"/>
                </a:moveTo>
                <a:lnTo>
                  <a:pt x="1459724" y="421385"/>
                </a:lnTo>
                <a:lnTo>
                  <a:pt x="1459724" y="1264156"/>
                </a:lnTo>
                <a:lnTo>
                  <a:pt x="729862" y="1685542"/>
                </a:lnTo>
                <a:lnTo>
                  <a:pt x="0" y="1264156"/>
                </a:lnTo>
                <a:lnTo>
                  <a:pt x="0" y="421385"/>
                </a:lnTo>
                <a:close/>
              </a:path>
            </a:pathLst>
          </a:custGeom>
          <a:solidFill>
            <a:schemeClr val="bg1"/>
          </a:solidFill>
          <a:ln w="12700">
            <a:solidFill>
              <a:schemeClr val="tx1">
                <a:alpha val="19999"/>
              </a:schemeClr>
            </a:solidFill>
            <a:miter lim="800000"/>
          </a:ln>
        </p:spPr>
        <p:txBody>
          <a:bodyPr anchor="ctr" lIns="45719" rIns="45719" rtlCol="0" vert="horz"/>
          <a:lstStyle/>
          <a:p>
            <a:pPr/>
            <a:r>
              <a:rPr dirty="0" lang="en-US"/>
              <a:t/>
            </a:r>
            <a:endParaRPr dirty="0" lang="en-US"/>
          </a:p>
        </p:txBody>
      </p:sp>
      <p:sp>
        <p:nvSpPr>
          <p:cNvPr id="8" name="Picture Placeholder 13">
            <a:extLst>
              <a:ext uri="{B9892A6B-6E72-4C6D-8FA0-8EFDA8D1ACA5}">
                <a16:creationId xmlns:a16="http://schemas.microsoft.com/office/drawing/2010/main" id="{ADED36E2-4353-4305-AF2C-D1C5157D8DCA}"/>
              </a:ext>
            </a:extLst>
          </p:cNvPr>
          <p:cNvSpPr>
            <a:spLocks noChangeAspect="true" noGrp="true"/>
          </p:cNvSpPr>
          <p:nvPr>
            <p:ph idx="12" type="pic"/>
          </p:nvPr>
        </p:nvSpPr>
        <p:spPr>
          <a:xfrm rot="0">
            <a:off x="3028950" y="2409606"/>
            <a:ext cx="381000" cy="335820"/>
          </a:xfrm>
        </p:spPr>
        <p:txBody>
          <a:bodyPr anchor="ctr" rtlCol="0" vert="horz">
            <a:normAutofit fontScale="62500" lnSpcReduction="20000"/>
          </a:bodyPr>
          <a:lstStyle>
            <a:lvl1pPr algn="ctr" lvl="0">
              <a:defRPr dirty="0" lang="en-US" sz="1600"/>
            </a:lvl1pPr>
          </a:lstStyle>
          <a:p>
            <a:pPr/>
            <a:r>
              <a:rPr dirty="0" lang="en-US"/>
              <a:t>Picture/</a:t>
            </a:r>
            <a:br>
              <a:rPr dirty="0" lang="en-US"/>
            </a:br>
            <a:r>
              <a:rPr dirty="0" lang="en-US"/>
              <a:t>Icon</a:t>
            </a:r>
            <a:endParaRPr dirty="0" lang="en-US"/>
          </a:p>
        </p:txBody>
      </p:sp>
      <p:sp>
        <p:nvSpPr>
          <p:cNvPr id="9" name="Picture Placeholder 13">
            <a:extLst>
              <a:ext uri="{7647E318-7EDE-4CDF-9994-2309A9FAA8A5}">
                <a16:creationId xmlns:a16="http://schemas.microsoft.com/office/drawing/2010/main" id="{4D19414F-B5A9-4CE7-B71E-FAF1876BEAF5}"/>
              </a:ext>
            </a:extLst>
          </p:cNvPr>
          <p:cNvSpPr>
            <a:spLocks noChangeAspect="true" noGrp="true"/>
          </p:cNvSpPr>
          <p:nvPr>
            <p:ph idx="13" type="pic"/>
          </p:nvPr>
        </p:nvSpPr>
        <p:spPr>
          <a:xfrm rot="0">
            <a:off x="5657850" y="2387012"/>
            <a:ext cx="381000" cy="381000"/>
          </a:xfrm>
        </p:spPr>
        <p:txBody>
          <a:bodyPr anchor="ctr" rtlCol="0" vert="horz">
            <a:normAutofit fontScale="62500" lnSpcReduction="20000"/>
          </a:bodyPr>
          <a:lstStyle>
            <a:lvl1pPr algn="ctr" lvl="0">
              <a:defRPr dirty="0" lang="en-US" sz="1600"/>
            </a:lvl1pPr>
          </a:lstStyle>
          <a:p>
            <a:pPr/>
            <a:r>
              <a:rPr dirty="0" lang="en-US"/>
              <a:t>Picture/</a:t>
            </a:r>
            <a:br>
              <a:rPr dirty="0" lang="en-US"/>
            </a:br>
            <a:r>
              <a:rPr dirty="0" lang="en-US"/>
              <a:t>Icon</a:t>
            </a:r>
            <a:endParaRPr dirty="0" lang="en-US"/>
          </a:p>
        </p:txBody>
      </p:sp>
      <p:sp>
        <p:nvSpPr>
          <p:cNvPr id="10" name="Text Placeholder 18">
            <a:extLst>
              <a:ext uri="{2CE08D58-B0CF-4FA8-8E28-BD809B79634D}">
                <a16:creationId xmlns:a16="http://schemas.microsoft.com/office/drawing/2010/main" id="{2ADBEDA6-B6E3-4F8C-924A-46F59F060B5B}"/>
              </a:ext>
            </a:extLst>
          </p:cNvPr>
          <p:cNvSpPr>
            <a:spLocks noGrp="true"/>
          </p:cNvSpPr>
          <p:nvPr>
            <p:ph idx="14" type="body"/>
          </p:nvPr>
        </p:nvSpPr>
        <p:spPr>
          <a:xfrm rot="0">
            <a:off x="2266950" y="3449345"/>
            <a:ext cx="1901142" cy="307333"/>
          </a:xfrm>
        </p:spPr>
        <p:txBody>
          <a:bodyPr anchor="ctr" bIns="0" lIns="0" rIns="0" rtlCol="0" tIns="0" vert="horz">
            <a:noAutofit/>
          </a:bodyPr>
          <a:lstStyle>
            <a:lvl1pPr algn="ctr" lvl="0">
              <a:lnSpc>
                <a:spcPct val="100000"/>
              </a:lnSpc>
              <a:defRPr b="1" dirty="0" lang="en-US" sz="1600">
                <a:latin typeface="+mn-lt"/>
              </a:defRPr>
            </a:lvl1pPr>
            <a:lvl2pPr algn="ctr" lvl="1">
              <a:defRPr b="1" dirty="0" lang="en-US" sz="1800">
                <a:latin typeface="+mn-lt"/>
              </a:defRPr>
            </a:lvl2pPr>
            <a:lvl3pPr algn="ctr" lvl="2">
              <a:defRPr b="1" dirty="0" lang="en-US" sz="1800">
                <a:latin typeface="+mn-lt"/>
              </a:defRPr>
            </a:lvl3pPr>
            <a:lvl4pPr algn="ctr" lvl="3">
              <a:defRPr b="1" dirty="0" lang="en-US" sz="1800">
                <a:latin typeface="+mn-lt"/>
              </a:defRPr>
            </a:lvl4pPr>
            <a:lvl5pPr algn="ctr" lvl="4">
              <a:defRPr b="1" dirty="0" lang="en-US" sz="1800">
                <a:latin typeface="+mn-lt"/>
              </a:defRPr>
            </a:lvl5pPr>
          </a:lstStyle>
          <a:p>
            <a:pPr algn="ctr"/>
            <a:r>
              <a:rPr dirty="0" lang="en-US"/>
              <a:t>Add Date</a:t>
            </a:r>
            <a:endParaRPr dirty="0" lang="en-US"/>
          </a:p>
        </p:txBody>
      </p:sp>
      <p:sp>
        <p:nvSpPr>
          <p:cNvPr id="11" name="Text Placeholder 18">
            <a:extLst>
              <a:ext uri="{4C67E285-ED55-4AF9-B92E-BF017D8A4C9C}">
                <a16:creationId xmlns:a16="http://schemas.microsoft.com/office/drawing/2010/main" id="{53C57E5A-CFD0-4D07-9A39-F55CD0781E6F}"/>
              </a:ext>
            </a:extLst>
          </p:cNvPr>
          <p:cNvSpPr>
            <a:spLocks noGrp="true"/>
          </p:cNvSpPr>
          <p:nvPr>
            <p:ph idx="15" type="body"/>
          </p:nvPr>
        </p:nvSpPr>
        <p:spPr>
          <a:xfrm rot="0">
            <a:off x="4895850" y="3449345"/>
            <a:ext cx="1902628" cy="307333"/>
          </a:xfrm>
        </p:spPr>
        <p:txBody>
          <a:bodyPr anchor="ctr" bIns="0" lIns="0" rIns="0" rtlCol="0" tIns="0" vert="horz">
            <a:noAutofit/>
          </a:bodyPr>
          <a:lstStyle>
            <a:lvl1pPr algn="ctr" lvl="0">
              <a:lnSpc>
                <a:spcPct val="100000"/>
              </a:lnSpc>
              <a:defRPr b="1" dirty="0" lang="en-US" sz="1600">
                <a:latin typeface="+mn-lt"/>
              </a:defRPr>
            </a:lvl1pPr>
            <a:lvl2pPr algn="ctr" lvl="1">
              <a:defRPr b="1" dirty="0" lang="en-US" sz="1800">
                <a:latin typeface="+mn-lt"/>
              </a:defRPr>
            </a:lvl2pPr>
            <a:lvl3pPr algn="ctr" lvl="2">
              <a:defRPr b="1" dirty="0" lang="en-US" sz="1800">
                <a:latin typeface="+mn-lt"/>
              </a:defRPr>
            </a:lvl3pPr>
            <a:lvl4pPr algn="ctr" lvl="3">
              <a:defRPr b="1" dirty="0" lang="en-US" sz="1800">
                <a:latin typeface="+mn-lt"/>
              </a:defRPr>
            </a:lvl4pPr>
            <a:lvl5pPr algn="ctr" lvl="4">
              <a:defRPr b="1" dirty="0" lang="en-US" sz="1800">
                <a:latin typeface="+mn-lt"/>
              </a:defRPr>
            </a:lvl5pPr>
          </a:lstStyle>
          <a:p>
            <a:pPr algn="ctr"/>
            <a:r>
              <a:rPr dirty="0" lang="en-US"/>
              <a:t>Add Date</a:t>
            </a:r>
            <a:endParaRPr dirty="0" lang="en-US"/>
          </a:p>
        </p:txBody>
      </p:sp>
      <p:sp>
        <p:nvSpPr>
          <p:cNvPr id="12" name="Text Placeholder 21">
            <a:extLst>
              <a:ext uri="{BA55DA3E-F09E-4E74-B366-60F297B35E26}">
                <a16:creationId xmlns:a16="http://schemas.microsoft.com/office/drawing/2010/main" id="{BE7968C5-9964-4844-9D93-773A08251E2B}"/>
              </a:ext>
            </a:extLst>
          </p:cNvPr>
          <p:cNvSpPr>
            <a:spLocks noGrp="true"/>
          </p:cNvSpPr>
          <p:nvPr>
            <p:ph idx="16" type="body"/>
          </p:nvPr>
        </p:nvSpPr>
        <p:spPr>
          <a:xfrm rot="0">
            <a:off x="2266950" y="3820715"/>
            <a:ext cx="1899361" cy="379809"/>
          </a:xfrm>
        </p:spPr>
        <p:txBody>
          <a:bodyPr anchor="ctr" rtlCol="0" vert="horz">
            <a:noAutofit/>
          </a:bodyPr>
          <a:lstStyle>
            <a:lvl1pPr algn="ctr" lvl="0">
              <a:lnSpc>
                <a:spcPct val="100000"/>
              </a:lnSpc>
              <a:defRPr dirty="0" lang="en-US" sz="1200">
                <a:latin typeface="Open Sans-light"/>
              </a:defRPr>
            </a:lvl1pPr>
            <a:lvl2pPr lvl="1">
              <a:defRPr dirty="0" lang="en-US" sz="1400"/>
            </a:lvl2pPr>
            <a:lvl3pPr lvl="2">
              <a:defRPr dirty="0" lang="en-US" sz="1400"/>
            </a:lvl3pPr>
            <a:lvl4pPr lvl="3">
              <a:defRPr dirty="0" lang="en-US" sz="1400"/>
            </a:lvl4pPr>
            <a:lvl5pPr lvl="4">
              <a:defRPr dirty="0" lang="en-US" sz="1400"/>
            </a:lvl5pPr>
          </a:lstStyle>
          <a:p>
            <a:pPr algn="ctr"/>
            <a:r>
              <a:rPr dirty="0" lang="en-US"/>
              <a:t>Add description</a:t>
            </a:r>
            <a:endParaRPr dirty="0" lang="en-US"/>
          </a:p>
        </p:txBody>
      </p:sp>
      <p:sp>
        <p:nvSpPr>
          <p:cNvPr hidden="false" id="13" name="Text Placeholder 21">
            <a:extLst>
              <a:ext uri="{AD7D1634-3B48-4718-8097-F75433B4636A}">
                <a16:creationId xmlns:a16="http://schemas.microsoft.com/office/drawing/2010/main" id="{46BA1777-A652-4371-AB25-0180F4AB014E}"/>
              </a:ext>
            </a:extLst>
          </p:cNvPr>
          <p:cNvSpPr>
            <a:spLocks noGrp="true"/>
          </p:cNvSpPr>
          <p:nvPr>
            <p:ph idx="17" type="body"/>
          </p:nvPr>
        </p:nvSpPr>
        <p:spPr>
          <a:xfrm rot="0">
            <a:off x="4895850" y="3820715"/>
            <a:ext cx="1896494" cy="379809"/>
          </a:xfrm>
        </p:spPr>
        <p:txBody>
          <a:bodyPr anchor="ctr" rtlCol="0" vert="horz">
            <a:noAutofit/>
          </a:bodyPr>
          <a:lstStyle>
            <a:lvl1pPr algn="ctr" lvl="0">
              <a:lnSpc>
                <a:spcPct val="100000"/>
              </a:lnSpc>
              <a:defRPr dirty="0" lang="en-US" sz="1200">
                <a:latin typeface="Open Sans-light"/>
              </a:defRPr>
            </a:lvl1pPr>
            <a:lvl2pPr lvl="1">
              <a:defRPr dirty="0" lang="en-US" sz="1400"/>
            </a:lvl2pPr>
            <a:lvl3pPr lvl="2">
              <a:defRPr dirty="0" lang="en-US" sz="1400"/>
            </a:lvl3pPr>
            <a:lvl4pPr lvl="3">
              <a:defRPr dirty="0" lang="en-US" sz="1400"/>
            </a:lvl4pPr>
            <a:lvl5pPr lvl="4">
              <a:defRPr dirty="0" lang="en-US" sz="1400"/>
            </a:lvl5pPr>
          </a:lstStyle>
          <a:p>
            <a:pPr algn="ctr"/>
            <a:r>
              <a:rPr dirty="0" lang="en-US"/>
              <a:t>Add description</a:t>
            </a:r>
            <a:endParaRPr dirty="0" lang="en-US"/>
          </a:p>
        </p:txBody>
      </p:sp>
      <p:sp>
        <p:nvSpPr>
          <p:cNvPr id="14" name="Shape 22">
            <a:extLst>
              <a:ext uri="{777E4CEF-F22A-4F68-A910-1173D6EDB7C8}">
                <a16:creationId xmlns:a16="http://schemas.microsoft.com/office/drawing/2010/main" id="{972D9BA4-07F3-4C4C-B6B4-BD1EE2EF66F5}"/>
              </a:ext>
            </a:extLst>
          </p:cNvPr>
          <p:cNvSpPr/>
          <p:nvPr userDrawn="1"/>
        </p:nvSpPr>
        <p:spPr>
          <a:xfrm rot="0">
            <a:off x="752475" y="2095310"/>
            <a:ext cx="825216" cy="952880"/>
          </a:xfrm>
          <a:custGeom>
            <a:avLst/>
            <a:gdLst/>
            <a:ahLst/>
            <a:cxnLst/>
            <a:rect b="b" l="0" r="r" t="0"/>
            <a:pathLst>
              <a:path h="954550" w="826664">
                <a:moveTo>
                  <a:pt x="413332" y="0"/>
                </a:moveTo>
                <a:lnTo>
                  <a:pt x="826664" y="238638"/>
                </a:lnTo>
                <a:lnTo>
                  <a:pt x="826664" y="715913"/>
                </a:lnTo>
                <a:lnTo>
                  <a:pt x="413332" y="954550"/>
                </a:lnTo>
                <a:lnTo>
                  <a:pt x="0" y="715913"/>
                </a:lnTo>
                <a:lnTo>
                  <a:pt x="0" y="238638"/>
                </a:lnTo>
                <a:close/>
              </a:path>
            </a:pathLst>
          </a:custGeom>
          <a:solidFill>
            <a:schemeClr val="accent1"/>
          </a:solidFill>
          <a:ln w="12700">
            <a:noFill/>
            <a:miter lim="800000"/>
          </a:ln>
        </p:spPr>
        <p:txBody>
          <a:bodyPr anchor="ctr" lIns="45719" rIns="45719" rtlCol="0" vert="horz"/>
          <a:lstStyle/>
          <a:p>
            <a:pPr/>
            <a:r>
              <a:rPr dirty="0" lang="en-US"/>
              <a:t/>
            </a:r>
            <a:endParaRPr dirty="0" lang="en-US"/>
          </a:p>
        </p:txBody>
      </p:sp>
      <p:sp>
        <p:nvSpPr>
          <p:cNvPr hidden="false" id="15" name="">
            <a:extLst>
              <a:ext uri="{EA4252CC-E71E-445E-9BB5-D2EC4E0BC722}">
                <a16:creationId xmlns:a16="http://schemas.microsoft.com/office/drawing/2010/main" id="{4F35EC7C-BA41-4268-AB6D-BAFA35F85287}"/>
              </a:ext>
            </a:extLst>
          </p:cNvPr>
          <p:cNvSpPr/>
          <p:nvPr>
            <p:ph idx="18" type="title"/>
          </p:nvPr>
        </p:nvSpPr>
        <p:spPr>
          <a:xfrm flipH="false" flipV="false" rot="0">
            <a:off x="752475" y="2398604"/>
            <a:ext cx="819902" cy="346290"/>
          </a:xfrm>
          <a:prstGeom prst="rect">
            <a:avLst/>
          </a:prstGeom>
          <a:noFill/>
          <a:ln>
            <a:noFill/>
          </a:ln>
        </p:spPr>
        <p:txBody>
          <a:bodyPr anchor="ctr" bIns="0" lIns="0" rIns="0" rtlCol="0" tIns="0" vert="horz">
            <a:noAutofit/>
          </a:bodyPr>
          <a:lstStyle>
            <a:lvl1pPr algn="ctr" lvl="0">
              <a:defRPr b="1" dirty="0" lang="en-US" sz="1400">
                <a:solidFill>
                  <a:schemeClr val="bg1"/>
                </a:solidFill>
                <a:latin typeface="Open Sans"/>
              </a:defRPr>
            </a:lvl1pPr>
          </a:lstStyle>
          <a:p>
            <a:pPr lvl="0"/>
            <a:r>
              <a:rPr dirty="0" lang="en-US"/>
              <a:t>Write here subtitle</a:t>
            </a:r>
            <a:endParaRPr dirty="0" lang="en-US"/>
          </a:p>
        </p:txBody>
      </p:sp>
      <p:sp>
        <p:nvSpPr>
          <p:cNvPr hidden="false" id="16" name="Date Placeholder 1">
            <a:extLst>
              <a:ext uri="{2ABB1D13-9B33-4162-B9B0-2BE80A0F72E4}">
                <a16:creationId xmlns:a16="http://schemas.microsoft.com/office/drawing/2010/main" id="{B4FAB521-D1BC-44AF-9C8D-AA8B7E8B07F2}"/>
              </a:ext>
            </a:extLst>
          </p:cNvPr>
          <p:cNvSpPr>
            <a:spLocks noGrp="true"/>
          </p:cNvSpPr>
          <p:nvPr>
            <p:ph idx="19" sz="half" type="dt"/>
          </p:nvPr>
        </p:nvSpPr>
        <p:spPr>
          <a:xfrm rot="0">
            <a:off x="762000" y="4695033"/>
            <a:ext cx="1639570" cy="285750"/>
          </a:xfrm>
          <a:prstGeom prst="rect">
            <a:avLst/>
          </a:prstGeom>
        </p:spPr>
        <p:txBody>
          <a:bodyPr anchor="ctr" bIns="45720" lIns="91440" rIns="91440" rtlCol="0" tIns="45720" vert="horz"/>
          <a:lstStyle>
            <a:lvl1pPr algn="l" lvl="0">
              <a:defRPr b="0" dirty="0" i="0" lang="en-US" sz="600">
                <a:solidFill>
                  <a:schemeClr val="bg1">
                    <a:lumMod val="50000"/>
                  </a:schemeClr>
                </a:solidFill>
                <a:latin typeface="+mn-lt"/>
              </a:defRPr>
            </a:lvl1pPr>
          </a:lstStyle>
          <a:p>
            <a:pPr/>
            <a:r>
              <a:rPr dirty="0" lang="en-US"/>
              <a:t>Date</a:t>
            </a:r>
            <a:endParaRPr dirty="0" lang="en-US"/>
          </a:p>
        </p:txBody>
      </p:sp>
      <p:sp>
        <p:nvSpPr>
          <p:cNvPr hidden="false" id="17" name="Footer Placeholder 1">
            <a:extLst>
              <a:ext uri="{74830B86-1436-4287-9D32-402A2DC08196}">
                <a16:creationId xmlns:a16="http://schemas.microsoft.com/office/drawing/2010/main" id="{0C632FBE-CF96-4870-A843-8B09F78ED238}"/>
              </a:ext>
            </a:extLst>
          </p:cNvPr>
          <p:cNvSpPr>
            <a:spLocks noGrp="true"/>
          </p:cNvSpPr>
          <p:nvPr>
            <p:ph idx="20" sz="quarter" type="ftr"/>
          </p:nvPr>
        </p:nvSpPr>
        <p:spPr>
          <a:xfrm rot="0">
            <a:off x="2495550" y="4686300"/>
            <a:ext cx="5181600" cy="285750"/>
          </a:xfrm>
          <a:prstGeom prst="rect">
            <a:avLst/>
          </a:prstGeom>
        </p:spPr>
        <p:txBody>
          <a:bodyPr anchor="ctr" bIns="45720" lIns="91440" rIns="91440" rtlCol="0" tIns="45720" vert="horz"/>
          <a:lstStyle>
            <a:lvl1pPr algn="ctr" lvl="0">
              <a:defRPr b="0" dirty="0" i="0" lang="en-US" sz="600">
                <a:solidFill>
                  <a:schemeClr val="bg1">
                    <a:lumMod val="50000"/>
                  </a:schemeClr>
                </a:solidFill>
                <a:latin typeface="+mn-lt"/>
              </a:defRPr>
            </a:lvl1pPr>
          </a:lstStyle>
          <a:p>
            <a:pPr/>
            <a:r>
              <a:rPr dirty="0" lang="en-US"/>
              <a:t>Footer</a:t>
            </a:r>
            <a:endParaRPr dirty="0" lang="en-US"/>
          </a:p>
        </p:txBody>
      </p:sp>
    </p:spTree>
    <p:custDataLst>
      <p:tags r:id="rId2"/>
    </p:custDataLst>
    <p:extLst>
      <p:ext uri="{780647FB-DD71-4B97-BF4E-F9E2A494C7C7}">
        <p14:creationId xmlns:p14="http://schemas.microsoft.com/office/powerpoint/2010/main" val="1687167446715"/>
      </p:ext>
    </p:extLst>
  </p:cSld>
  <p:clrMapOvr>
    <a:masterClrMapping/>
  </p:clrMapOvr>
</p:sldLayout>
</file>

<file path=ppt/slideLayouts/slideLayout5.xml><?xml version="1.0" encoding="utf-8"?>
<p:sldLayout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preserve="1" type="cust">
  <p:cSld name="Timeline 02">
    <p:spTree>
      <p:nvGrpSpPr>
        <p:cNvPr id="1" name=""/>
        <p:cNvGrpSpPr/>
        <p:nvPr/>
      </p:nvGrpSpPr>
      <p:grpSpPr>
        <a:xfrm>
          <a:off x="0" y="0"/>
          <a:ext cx="0" cy="0"/>
          <a:chOff x="0" y="0"/>
          <a:chExt cx="0" cy="0"/>
        </a:xfrm>
      </p:grpSpPr>
      <p:cxnSp>
        <p:nvCxnSpPr>
          <p:cNvPr id="2" name="Straight Connector 17">
            <a:extLst>
              <a:ext uri="{70B2CB5F-506F-4CDB-8018-CF117639F92B}">
                <a16:creationId xmlns:a16="http://schemas.microsoft.com/office/drawing/2010/main" id="{5D08FD82-77BA-4AB0-B340-029B40A1C2F8}"/>
              </a:ext>
            </a:extLst>
          </p:cNvPr>
          <p:cNvCxnSpPr/>
          <p:nvPr/>
        </p:nvCxnSpPr>
        <p:spPr>
          <a:xfrm flipH="true" rot="0">
            <a:off x="-11604" y="2562726"/>
            <a:ext cx="7314654" cy="0"/>
          </a:xfrm>
          <a:prstGeom prst="line">
            <a:avLst/>
          </a:prstGeom>
          <a:ln>
            <a:solidFill>
              <a:schemeClr val="tx1">
                <a:alpha val="14999"/>
              </a:schemeClr>
            </a:solidFill>
            <a:prstDash val="dash"/>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3A4DCC19-A015-44EB-9EB0-4AC3DD9A2CDA}">
                <a16:creationId xmlns:a16="http://schemas.microsoft.com/office/drawing/2010/main" id="{A7C00294-E2F4-4D97-AAC0-EA50784875EA}"/>
              </a:ext>
            </a:extLst>
          </p:cNvPr>
          <p:cNvSpPr>
            <a:spLocks noGrp="true"/>
          </p:cNvSpPr>
          <p:nvPr>
            <p:ph sz="quarter" type="sldNum"/>
          </p:nvPr>
        </p:nvSpPr>
        <p:spPr/>
        <p:txBody>
          <a:bodyPr rtlCol="0"/>
          <a:lstStyle/>
          <a:p>
            <a:pPr/>
            <a:fld id="{6CAA47C3-88DA-4C7F-AE91-98F070F7C4B9}" type="slidenum"/>
            <a:endParaRPr dirty="0" lang="en-US"/>
          </a:p>
        </p:txBody>
      </p:sp>
      <p:sp>
        <p:nvSpPr>
          <p:cNvPr id="4" name="Shape 22">
            <a:extLst>
              <a:ext uri="{64A6B70F-AFEB-42CE-89C8-188B3E45607D}">
                <a16:creationId xmlns:a16="http://schemas.microsoft.com/office/drawing/2010/main" id="{E7BC2E66-D0D6-4EA3-88DE-BB40572E5EB0}"/>
              </a:ext>
            </a:extLst>
          </p:cNvPr>
          <p:cNvSpPr/>
          <p:nvPr userDrawn="1"/>
        </p:nvSpPr>
        <p:spPr>
          <a:xfrm rot="0">
            <a:off x="570882" y="4502988"/>
            <a:ext cx="266067" cy="307228"/>
          </a:xfrm>
          <a:custGeom>
            <a:avLst/>
            <a:gdLst/>
            <a:ahLst/>
            <a:cxnLst/>
            <a:rect b="b" l="0" r="r" t="0"/>
            <a:pathLst>
              <a:path h="409638" w="354756">
                <a:moveTo>
                  <a:pt x="177378" y="0"/>
                </a:moveTo>
                <a:lnTo>
                  <a:pt x="354756" y="102410"/>
                </a:lnTo>
                <a:lnTo>
                  <a:pt x="354756" y="307229"/>
                </a:lnTo>
                <a:lnTo>
                  <a:pt x="177378" y="409638"/>
                </a:lnTo>
                <a:lnTo>
                  <a:pt x="0" y="307229"/>
                </a:lnTo>
                <a:lnTo>
                  <a:pt x="0" y="102410"/>
                </a:lnTo>
                <a:close/>
              </a:path>
            </a:pathLst>
          </a:custGeom>
          <a:noFill/>
          <a:ln w="6350">
            <a:solidFill>
              <a:schemeClr val="tx1">
                <a:alpha val="14999"/>
              </a:schemeClr>
            </a:solidFill>
            <a:miter lim="800000"/>
          </a:ln>
        </p:spPr>
        <p:txBody>
          <a:bodyPr anchor="ctr" lIns="45719" rIns="45719" rtlCol="0" vert="horz"/>
          <a:lstStyle/>
          <a:p>
            <a:pPr/>
            <a:r>
              <a:rPr dirty="0" lang="en-US"/>
              <a:t/>
            </a:r>
            <a:endParaRPr dirty="0" lang="en-US"/>
          </a:p>
        </p:txBody>
      </p:sp>
      <p:sp>
        <p:nvSpPr>
          <p:cNvPr id="5" name="Shape 22">
            <a:extLst>
              <a:ext uri="{CE9221EF-ACDC-4E23-A80E-5438BF39D6D5}">
                <a16:creationId xmlns:a16="http://schemas.microsoft.com/office/drawing/2010/main" id="{FCEBCD68-8C45-48B5-850C-33833CF48090}"/>
              </a:ext>
            </a:extLst>
          </p:cNvPr>
          <p:cNvSpPr/>
          <p:nvPr userDrawn="1"/>
        </p:nvSpPr>
        <p:spPr>
          <a:xfrm rot="0">
            <a:off x="1704754" y="1945434"/>
            <a:ext cx="1094792" cy="1264156"/>
          </a:xfrm>
          <a:custGeom>
            <a:avLst/>
            <a:gdLst/>
            <a:ahLst/>
            <a:cxnLst/>
            <a:rect b="b" l="0" r="r" t="0"/>
            <a:pathLst>
              <a:path h="1685542" w="1459724">
                <a:moveTo>
                  <a:pt x="729862" y="0"/>
                </a:moveTo>
                <a:lnTo>
                  <a:pt x="1459724" y="421385"/>
                </a:lnTo>
                <a:lnTo>
                  <a:pt x="1459724" y="1264156"/>
                </a:lnTo>
                <a:lnTo>
                  <a:pt x="729862" y="1685542"/>
                </a:lnTo>
                <a:lnTo>
                  <a:pt x="0" y="1264156"/>
                </a:lnTo>
                <a:lnTo>
                  <a:pt x="0" y="421385"/>
                </a:lnTo>
                <a:close/>
              </a:path>
            </a:pathLst>
          </a:custGeom>
          <a:solidFill>
            <a:schemeClr val="bg1"/>
          </a:solidFill>
          <a:ln w="12700">
            <a:solidFill>
              <a:schemeClr val="tx1">
                <a:alpha val="19999"/>
              </a:schemeClr>
            </a:solidFill>
            <a:miter lim="800000"/>
          </a:ln>
        </p:spPr>
        <p:txBody>
          <a:bodyPr anchor="ctr" lIns="45719" rIns="45719" rtlCol="0" vert="horz"/>
          <a:lstStyle/>
          <a:p>
            <a:pPr/>
            <a:r>
              <a:rPr dirty="0" lang="en-US"/>
              <a:t/>
            </a:r>
            <a:endParaRPr dirty="0" lang="en-US"/>
          </a:p>
        </p:txBody>
      </p:sp>
      <p:sp>
        <p:nvSpPr>
          <p:cNvPr id="6" name="Shape 22">
            <a:extLst>
              <a:ext uri="{48350255-D8DF-4A78-AD1D-2F217B924025}">
                <a16:creationId xmlns:a16="http://schemas.microsoft.com/office/drawing/2010/main" id="{8C520E04-8234-49F9-B109-1C85CB71288F}"/>
              </a:ext>
            </a:extLst>
          </p:cNvPr>
          <p:cNvSpPr/>
          <p:nvPr userDrawn="1"/>
        </p:nvSpPr>
        <p:spPr>
          <a:xfrm rot="0">
            <a:off x="4267965" y="1945434"/>
            <a:ext cx="1094792" cy="1264156"/>
          </a:xfrm>
          <a:custGeom>
            <a:avLst/>
            <a:gdLst/>
            <a:ahLst/>
            <a:cxnLst/>
            <a:rect b="b" l="0" r="r" t="0"/>
            <a:pathLst>
              <a:path h="1685542" w="1459724">
                <a:moveTo>
                  <a:pt x="729862" y="0"/>
                </a:moveTo>
                <a:lnTo>
                  <a:pt x="1459724" y="421385"/>
                </a:lnTo>
                <a:lnTo>
                  <a:pt x="1459724" y="1264156"/>
                </a:lnTo>
                <a:lnTo>
                  <a:pt x="729862" y="1685542"/>
                </a:lnTo>
                <a:lnTo>
                  <a:pt x="0" y="1264156"/>
                </a:lnTo>
                <a:lnTo>
                  <a:pt x="0" y="421385"/>
                </a:lnTo>
                <a:close/>
              </a:path>
            </a:pathLst>
          </a:custGeom>
          <a:solidFill>
            <a:schemeClr val="bg1"/>
          </a:solidFill>
          <a:ln w="12700">
            <a:solidFill>
              <a:schemeClr val="tx1">
                <a:alpha val="19999"/>
              </a:schemeClr>
            </a:solidFill>
            <a:miter lim="800000"/>
          </a:ln>
        </p:spPr>
        <p:txBody>
          <a:bodyPr anchor="ctr" lIns="45719" rIns="45719" rtlCol="0" vert="horz"/>
          <a:lstStyle/>
          <a:p>
            <a:pPr/>
            <a:r>
              <a:rPr dirty="0" lang="en-US"/>
              <a:t/>
            </a:r>
            <a:endParaRPr dirty="0" lang="en-US"/>
          </a:p>
        </p:txBody>
      </p:sp>
      <p:sp>
        <p:nvSpPr>
          <p:cNvPr id="7" name="Picture Placeholder 13">
            <a:extLst>
              <a:ext uri="{3098E592-786F-4F5A-AC4E-418BF9CD32C1}">
                <a16:creationId xmlns:a16="http://schemas.microsoft.com/office/drawing/2010/main" id="{14CD3A8F-6035-44BF-8031-248CEB36C50F}"/>
              </a:ext>
            </a:extLst>
          </p:cNvPr>
          <p:cNvSpPr>
            <a:spLocks noChangeAspect="true" noGrp="true"/>
          </p:cNvSpPr>
          <p:nvPr>
            <p:ph idx="1" type="pic"/>
          </p:nvPr>
        </p:nvSpPr>
        <p:spPr>
          <a:xfrm rot="0">
            <a:off x="2061648" y="2409606"/>
            <a:ext cx="381000" cy="335820"/>
          </a:xfrm>
        </p:spPr>
        <p:txBody>
          <a:bodyPr anchor="ctr" rtlCol="0" vert="horz">
            <a:normAutofit/>
          </a:bodyPr>
          <a:lstStyle>
            <a:lvl1pPr algn="ctr" lvl="0">
              <a:defRPr dirty="0" lang="en-US" sz="1600"/>
            </a:lvl1pPr>
          </a:lstStyle>
          <a:p>
            <a:pPr/>
            <a:r>
              <a:rPr dirty="0" lang="en-US"/>
              <a:t>Picture/</a:t>
            </a:r>
            <a:br>
              <a:rPr dirty="0" lang="en-US"/>
            </a:br>
            <a:r>
              <a:rPr dirty="0" lang="en-US"/>
              <a:t>Icon</a:t>
            </a:r>
            <a:endParaRPr dirty="0" lang="en-US"/>
          </a:p>
        </p:txBody>
      </p:sp>
      <p:sp>
        <p:nvSpPr>
          <p:cNvPr id="8" name="Picture Placeholder 13">
            <a:extLst>
              <a:ext uri="{A932612E-A534-4D7C-A4D0-A58BD556BDC0}">
                <a16:creationId xmlns:a16="http://schemas.microsoft.com/office/drawing/2010/main" id="{92E25011-7EBC-4F03-948B-3D6638B9F701}"/>
              </a:ext>
            </a:extLst>
          </p:cNvPr>
          <p:cNvSpPr>
            <a:spLocks noChangeAspect="true" noGrp="true"/>
          </p:cNvSpPr>
          <p:nvPr>
            <p:ph idx="2" type="pic"/>
          </p:nvPr>
        </p:nvSpPr>
        <p:spPr>
          <a:xfrm rot="0">
            <a:off x="4624863" y="2409606"/>
            <a:ext cx="381000" cy="335820"/>
          </a:xfrm>
        </p:spPr>
        <p:txBody>
          <a:bodyPr anchor="ctr" rtlCol="0" vert="horz">
            <a:normAutofit/>
          </a:bodyPr>
          <a:lstStyle>
            <a:lvl1pPr algn="ctr" lvl="0">
              <a:defRPr dirty="0" lang="en-US" sz="1600"/>
            </a:lvl1pPr>
          </a:lstStyle>
          <a:p>
            <a:pPr/>
            <a:r>
              <a:rPr dirty="0" lang="en-US"/>
              <a:t>Picture/</a:t>
            </a:r>
            <a:br>
              <a:rPr dirty="0" lang="en-US"/>
            </a:br>
            <a:r>
              <a:rPr dirty="0" lang="en-US"/>
              <a:t>Icon</a:t>
            </a:r>
            <a:endParaRPr dirty="0" lang="en-US"/>
          </a:p>
        </p:txBody>
      </p:sp>
      <p:sp>
        <p:nvSpPr>
          <p:cNvPr id="9" name="Text Placeholder 18">
            <a:extLst>
              <a:ext uri="{D7C69D0E-F352-4212-BA65-CBE71A6C7E9C}">
                <a16:creationId xmlns:a16="http://schemas.microsoft.com/office/drawing/2010/main" id="{CED81432-C0B2-4B9D-8D54-F4EDA712A695}"/>
              </a:ext>
            </a:extLst>
          </p:cNvPr>
          <p:cNvSpPr>
            <a:spLocks noGrp="true"/>
          </p:cNvSpPr>
          <p:nvPr>
            <p:ph idx="3" type="body"/>
          </p:nvPr>
        </p:nvSpPr>
        <p:spPr>
          <a:xfrm rot="0">
            <a:off x="1295400" y="3440353"/>
            <a:ext cx="1904923" cy="315896"/>
          </a:xfrm>
        </p:spPr>
        <p:txBody>
          <a:bodyPr anchor="b" rtlCol="0" vert="horz">
            <a:noAutofit/>
          </a:bodyPr>
          <a:lstStyle>
            <a:lvl1pPr algn="ctr" lvl="0">
              <a:lnSpc>
                <a:spcPct val="100000"/>
              </a:lnSpc>
              <a:defRPr b="1" dirty="0" lang="en-US" sz="1600">
                <a:latin typeface="+mn-lt"/>
              </a:defRPr>
            </a:lvl1pPr>
            <a:lvl2pPr algn="ctr" lvl="1">
              <a:defRPr b="1" dirty="0" lang="en-US" sz="1800">
                <a:latin typeface="+mn-lt"/>
              </a:defRPr>
            </a:lvl2pPr>
            <a:lvl3pPr algn="ctr" lvl="2">
              <a:defRPr b="1" dirty="0" lang="en-US" sz="1800">
                <a:latin typeface="+mn-lt"/>
              </a:defRPr>
            </a:lvl3pPr>
            <a:lvl4pPr algn="ctr" lvl="3">
              <a:defRPr b="1" dirty="0" lang="en-US" sz="1800">
                <a:latin typeface="+mn-lt"/>
              </a:defRPr>
            </a:lvl4pPr>
            <a:lvl5pPr algn="ctr" lvl="4">
              <a:defRPr b="1" dirty="0" lang="en-US" sz="1800">
                <a:latin typeface="+mn-lt"/>
              </a:defRPr>
            </a:lvl5pPr>
          </a:lstStyle>
          <a:p>
            <a:pPr algn="ctr"/>
            <a:r>
              <a:rPr dirty="0" lang="en-US"/>
              <a:t>Add Date</a:t>
            </a:r>
            <a:endParaRPr dirty="0" lang="en-US"/>
          </a:p>
        </p:txBody>
      </p:sp>
      <p:sp>
        <p:nvSpPr>
          <p:cNvPr id="10" name="Text Placeholder 18">
            <a:extLst>
              <a:ext uri="{A604CA65-BD83-4A06-BD07-12EEA8E64D89}">
                <a16:creationId xmlns:a16="http://schemas.microsoft.com/office/drawing/2010/main" id="{C94B03BA-E778-48AF-BE2E-D3AB03AFA287}"/>
              </a:ext>
            </a:extLst>
          </p:cNvPr>
          <p:cNvSpPr>
            <a:spLocks noGrp="true"/>
          </p:cNvSpPr>
          <p:nvPr>
            <p:ph idx="4" type="body"/>
          </p:nvPr>
        </p:nvSpPr>
        <p:spPr>
          <a:xfrm rot="0">
            <a:off x="3876675" y="3440353"/>
            <a:ext cx="1902561" cy="315896"/>
          </a:xfrm>
        </p:spPr>
        <p:txBody>
          <a:bodyPr anchor="b" rtlCol="0" vert="horz">
            <a:noAutofit/>
          </a:bodyPr>
          <a:lstStyle>
            <a:lvl1pPr algn="ctr" lvl="0">
              <a:lnSpc>
                <a:spcPct val="100000"/>
              </a:lnSpc>
              <a:defRPr b="1" dirty="0" lang="en-US" sz="1600">
                <a:latin typeface="+mn-lt"/>
              </a:defRPr>
            </a:lvl1pPr>
            <a:lvl2pPr algn="ctr" lvl="1">
              <a:defRPr b="1" dirty="0" lang="en-US" sz="1800">
                <a:latin typeface="+mn-lt"/>
              </a:defRPr>
            </a:lvl2pPr>
            <a:lvl3pPr algn="ctr" lvl="2">
              <a:defRPr b="1" dirty="0" lang="en-US" sz="1800">
                <a:latin typeface="+mn-lt"/>
              </a:defRPr>
            </a:lvl3pPr>
            <a:lvl4pPr algn="ctr" lvl="3">
              <a:defRPr b="1" dirty="0" lang="en-US" sz="1800">
                <a:latin typeface="+mn-lt"/>
              </a:defRPr>
            </a:lvl4pPr>
            <a:lvl5pPr algn="ctr" lvl="4">
              <a:defRPr b="1" dirty="0" lang="en-US" sz="1800">
                <a:latin typeface="+mn-lt"/>
              </a:defRPr>
            </a:lvl5pPr>
          </a:lstStyle>
          <a:p>
            <a:pPr algn="ctr"/>
            <a:r>
              <a:rPr dirty="0" lang="en-US"/>
              <a:t>Add Date</a:t>
            </a:r>
            <a:endParaRPr dirty="0" lang="en-US"/>
          </a:p>
        </p:txBody>
      </p:sp>
      <p:sp>
        <p:nvSpPr>
          <p:cNvPr id="11" name="Text Placeholder 21">
            <a:extLst>
              <a:ext uri="{22C70C79-17A6-4D5E-8DD2-360F16A5AEAB}">
                <a16:creationId xmlns:a16="http://schemas.microsoft.com/office/drawing/2010/main" id="{875A7754-D048-4360-BEB4-8B14D0DFA7F9}"/>
              </a:ext>
            </a:extLst>
          </p:cNvPr>
          <p:cNvSpPr>
            <a:spLocks noGrp="true"/>
          </p:cNvSpPr>
          <p:nvPr>
            <p:ph idx="5" type="body"/>
          </p:nvPr>
        </p:nvSpPr>
        <p:spPr>
          <a:xfrm rot="0">
            <a:off x="1295400" y="3820715"/>
            <a:ext cx="1903142" cy="379809"/>
          </a:xfrm>
        </p:spPr>
        <p:txBody>
          <a:bodyPr anchor="t" rtlCol="0" vert="horz">
            <a:noAutofit/>
          </a:bodyPr>
          <a:lstStyle>
            <a:lvl1pPr algn="ctr" indent="0" lvl="0" marL="0" marR="0" rtl="false">
              <a:lnSpc>
                <a:spcPct val="100000"/>
              </a:lnSpc>
              <a:spcBef>
                <a:spcPts val="1000"/>
              </a:spcBef>
              <a:spcAft>
                <a:spcPts val="0"/>
              </a:spcAft>
              <a:buFont typeface="Arial"/>
              <a:buNone/>
              <a:defRPr dirty="0" lang="en-US" sz="1200">
                <a:latin typeface="Open Sans-light"/>
              </a:defRPr>
            </a:lvl1pPr>
            <a:lvl2pPr lvl="1">
              <a:defRPr dirty="0" lang="en-US" sz="1400"/>
            </a:lvl2pPr>
            <a:lvl3pPr lvl="2">
              <a:defRPr dirty="0" lang="en-US" sz="1400"/>
            </a:lvl3pPr>
            <a:lvl4pPr lvl="3">
              <a:defRPr dirty="0" lang="en-US" sz="1400"/>
            </a:lvl4pPr>
            <a:lvl5pPr lvl="4">
              <a:defRPr dirty="0" lang="en-US" sz="1400"/>
            </a:lvl5pPr>
          </a:lstStyle>
          <a:p>
            <a:pPr algn="ctr" indent="0" lvl="0" marL="0" marR="0" rtl="false">
              <a:lnSpc>
                <a:spcPct val="100000"/>
              </a:lnSpc>
              <a:spcBef>
                <a:spcPts val="1000"/>
              </a:spcBef>
              <a:spcAft>
                <a:spcPts val="0"/>
              </a:spcAft>
              <a:buFont typeface="Arial"/>
              <a:buNone/>
            </a:pPr>
            <a:r>
              <a:rPr dirty="0" lang="en-US"/>
              <a:t>Add description</a:t>
            </a:r>
          </a:p>
          <a:p>
            <a:pPr algn="ctr"/>
            <a:r>
              <a:rPr dirty="0" lang="en-US"/>
              <a:t/>
            </a:r>
            <a:endParaRPr dirty="0" lang="en-US"/>
          </a:p>
        </p:txBody>
      </p:sp>
      <p:sp>
        <p:nvSpPr>
          <p:cNvPr id="12" name="Text Placeholder 21">
            <a:extLst>
              <a:ext uri="{CB7CCB7E-5FB0-4711-ADAB-CF7314DC057C}">
                <a16:creationId xmlns:a16="http://schemas.microsoft.com/office/drawing/2010/main" id="{616B5183-0486-460C-A163-6C729DC76986}"/>
              </a:ext>
            </a:extLst>
          </p:cNvPr>
          <p:cNvSpPr>
            <a:spLocks noGrp="true"/>
          </p:cNvSpPr>
          <p:nvPr>
            <p:ph idx="6" type="body"/>
          </p:nvPr>
        </p:nvSpPr>
        <p:spPr>
          <a:xfrm rot="0">
            <a:off x="3876675" y="3820715"/>
            <a:ext cx="1896418" cy="379809"/>
          </a:xfrm>
        </p:spPr>
        <p:txBody>
          <a:bodyPr anchor="t" rtlCol="0" vert="horz">
            <a:noAutofit/>
          </a:bodyPr>
          <a:lstStyle>
            <a:lvl1pPr algn="ctr" lvl="0">
              <a:lnSpc>
                <a:spcPct val="100000"/>
              </a:lnSpc>
              <a:defRPr dirty="0" lang="en-US" sz="1200">
                <a:latin typeface="Open Sans-light"/>
              </a:defRPr>
            </a:lvl1pPr>
            <a:lvl2pPr lvl="1">
              <a:defRPr dirty="0" lang="en-US" sz="1400"/>
            </a:lvl2pPr>
            <a:lvl3pPr lvl="2">
              <a:defRPr dirty="0" lang="en-US" sz="1400"/>
            </a:lvl3pPr>
            <a:lvl4pPr lvl="3">
              <a:defRPr dirty="0" lang="en-US" sz="1400"/>
            </a:lvl4pPr>
            <a:lvl5pPr lvl="4">
              <a:defRPr dirty="0" lang="en-US" sz="1400"/>
            </a:lvl5pPr>
          </a:lstStyle>
          <a:p>
            <a:pPr algn="ctr"/>
            <a:r>
              <a:rPr dirty="0" lang="en-US"/>
              <a:t>Add description</a:t>
            </a:r>
            <a:endParaRPr dirty="0" lang="en-US"/>
          </a:p>
        </p:txBody>
      </p:sp>
      <p:sp>
        <p:nvSpPr>
          <p:cNvPr id="13" name="Shape 22">
            <a:extLst>
              <a:ext uri="{67B667D8-1D5C-4823-A232-A112D18C3EB1}">
                <a16:creationId xmlns:a16="http://schemas.microsoft.com/office/drawing/2010/main" id="{BCC66395-F8B2-4FF8-91EE-1977A12FE27E}"/>
              </a:ext>
            </a:extLst>
          </p:cNvPr>
          <p:cNvSpPr/>
          <p:nvPr userDrawn="1"/>
        </p:nvSpPr>
        <p:spPr>
          <a:xfrm rot="0">
            <a:off x="7032908" y="2095310"/>
            <a:ext cx="825216" cy="952880"/>
          </a:xfrm>
          <a:custGeom>
            <a:avLst/>
            <a:gdLst/>
            <a:ahLst/>
            <a:cxnLst/>
            <a:rect b="b" l="0" r="r" t="0"/>
            <a:pathLst>
              <a:path h="954550" w="826664">
                <a:moveTo>
                  <a:pt x="413332" y="0"/>
                </a:moveTo>
                <a:lnTo>
                  <a:pt x="826664" y="238638"/>
                </a:lnTo>
                <a:lnTo>
                  <a:pt x="826664" y="715913"/>
                </a:lnTo>
                <a:lnTo>
                  <a:pt x="413332" y="954550"/>
                </a:lnTo>
                <a:lnTo>
                  <a:pt x="0" y="715913"/>
                </a:lnTo>
                <a:lnTo>
                  <a:pt x="0" y="238638"/>
                </a:lnTo>
                <a:close/>
              </a:path>
            </a:pathLst>
          </a:custGeom>
          <a:solidFill>
            <a:schemeClr val="accent2"/>
          </a:solidFill>
          <a:ln w="12700">
            <a:noFill/>
            <a:miter lim="800000"/>
          </a:ln>
        </p:spPr>
        <p:txBody>
          <a:bodyPr anchor="ctr" lIns="45719" rIns="45719" rtlCol="0" vert="horz"/>
          <a:lstStyle/>
          <a:p>
            <a:pPr/>
            <a:r>
              <a:rPr dirty="0" lang="en-US"/>
              <a:t/>
            </a:r>
            <a:endParaRPr dirty="0" lang="en-US"/>
          </a:p>
        </p:txBody>
      </p:sp>
      <p:sp>
        <p:nvSpPr>
          <p:cNvPr hidden="false" id="14" name="">
            <a:extLst>
              <a:ext uri="{B27CD59E-395C-41E0-8178-72D3FD81C9E3}">
                <a16:creationId xmlns:a16="http://schemas.microsoft.com/office/drawing/2010/main" id="{BA125247-0C66-412F-B749-EFCA4838C721}"/>
              </a:ext>
            </a:extLst>
          </p:cNvPr>
          <p:cNvSpPr/>
          <p:nvPr>
            <p:ph idx="7" type="title"/>
          </p:nvPr>
        </p:nvSpPr>
        <p:spPr>
          <a:xfrm flipH="false" flipV="false" rot="0">
            <a:off x="762000" y="571500"/>
            <a:ext cx="7620000" cy="857250"/>
          </a:xfrm>
          <a:prstGeom prst="rect">
            <a:avLst/>
          </a:prstGeom>
          <a:noFill/>
          <a:ln>
            <a:noFill/>
          </a:ln>
        </p:spPr>
        <p:txBody>
          <a:bodyPr anchor="t" bIns="0" lIns="0" rIns="0" rtlCol="0" tIns="0" vert="horz">
            <a:noAutofit/>
          </a:bodyPr>
          <a:lstStyle>
            <a:lvl1pPr lvl="0">
              <a:lnSpc>
                <a:spcPct val="100000"/>
              </a:lnSpc>
              <a:defRPr b="1" dirty="0" lang="en-US" sz="2800">
                <a:latin typeface="+mj-lt"/>
              </a:defRPr>
            </a:lvl1pPr>
          </a:lstStyle>
          <a:p>
            <a:pPr lvl="0"/>
            <a:r>
              <a:rPr dirty="0" lang="en-US"/>
              <a:t>Write here subtitle</a:t>
            </a:r>
            <a:endParaRPr dirty="0" lang="en-US"/>
          </a:p>
        </p:txBody>
      </p:sp>
      <p:sp>
        <p:nvSpPr>
          <p:cNvPr id="15" name="">
            <a:extLst>
              <a:ext uri="{76CD8FD2-1FA9-4E69-9E3E-A9A5262A80F0}">
                <a16:creationId xmlns:a16="http://schemas.microsoft.com/office/drawing/2010/main" id="{AF27E245-3D0A-4D28-9E4B-727B075204C0}"/>
              </a:ext>
            </a:extLst>
          </p:cNvPr>
          <p:cNvSpPr/>
          <p:nvPr>
            <p:ph idx="8" type="title"/>
          </p:nvPr>
        </p:nvSpPr>
        <p:spPr>
          <a:xfrm flipH="false" flipV="false" rot="0">
            <a:off x="7035946" y="2400300"/>
            <a:ext cx="819150" cy="342900"/>
          </a:xfrm>
          <a:prstGeom prst="rect">
            <a:avLst/>
          </a:prstGeom>
          <a:noFill/>
          <a:ln>
            <a:noFill/>
          </a:ln>
        </p:spPr>
        <p:txBody>
          <a:bodyPr anchor="ctr" bIns="0" lIns="0" rIns="0" rtlCol="0" tIns="0" vert="horz">
            <a:noAutofit/>
          </a:bodyPr>
          <a:lstStyle>
            <a:lvl1pPr algn="ctr" lvl="0">
              <a:defRPr b="1" dirty="0" lang="en-US" sz="1400">
                <a:solidFill>
                  <a:schemeClr val="bg1"/>
                </a:solidFill>
                <a:latin typeface="Open Sans"/>
              </a:defRPr>
            </a:lvl1pPr>
          </a:lstStyle>
          <a:p>
            <a:pPr lvl="0"/>
            <a:r>
              <a:rPr dirty="0" lang="en-US"/>
              <a:t>Write here subtitle</a:t>
            </a:r>
            <a:endParaRPr dirty="0" lang="en-US"/>
          </a:p>
        </p:txBody>
      </p:sp>
      <p:sp>
        <p:nvSpPr>
          <p:cNvPr hidden="false" id="16" name="Date Placeholder 1">
            <a:extLst>
              <a:ext uri="{FE8D2251-9A75-425B-864C-E421DEA2598B}">
                <a16:creationId xmlns:a16="http://schemas.microsoft.com/office/drawing/2010/main" id="{D3E2A784-0F1E-44E6-8D22-DA1E2E8DE0AA}"/>
              </a:ext>
            </a:extLst>
          </p:cNvPr>
          <p:cNvSpPr>
            <a:spLocks noGrp="true"/>
          </p:cNvSpPr>
          <p:nvPr>
            <p:ph idx="9" sz="half" type="dt"/>
          </p:nvPr>
        </p:nvSpPr>
        <p:spPr>
          <a:xfrm rot="0">
            <a:off x="762000" y="4695033"/>
            <a:ext cx="1639570" cy="285750"/>
          </a:xfrm>
          <a:prstGeom prst="rect">
            <a:avLst/>
          </a:prstGeom>
        </p:spPr>
        <p:txBody>
          <a:bodyPr anchor="ctr" bIns="45720" lIns="91440" rIns="91440" rtlCol="0" tIns="45720" vert="horz"/>
          <a:lstStyle>
            <a:lvl1pPr algn="l" lvl="0">
              <a:defRPr b="0" dirty="0" i="0" lang="en-US" sz="600">
                <a:solidFill>
                  <a:schemeClr val="bg1">
                    <a:lumMod val="50000"/>
                  </a:schemeClr>
                </a:solidFill>
                <a:latin typeface="+mn-lt"/>
              </a:defRPr>
            </a:lvl1pPr>
          </a:lstStyle>
          <a:p>
            <a:pPr/>
            <a:r>
              <a:rPr dirty="0" lang="en-US"/>
              <a:t>Date</a:t>
            </a:r>
            <a:endParaRPr dirty="0" lang="en-US"/>
          </a:p>
        </p:txBody>
      </p:sp>
      <p:sp>
        <p:nvSpPr>
          <p:cNvPr hidden="false" id="17" name="Footer Placeholder 1">
            <a:extLst>
              <a:ext uri="{0EB328AD-82C2-4D6F-B04D-4E8D6A8B86C6}">
                <a16:creationId xmlns:a16="http://schemas.microsoft.com/office/drawing/2010/main" id="{DEF9EBA1-B635-4026-968A-572A7056B7E9}"/>
              </a:ext>
            </a:extLst>
          </p:cNvPr>
          <p:cNvSpPr>
            <a:spLocks noGrp="true"/>
          </p:cNvSpPr>
          <p:nvPr>
            <p:ph idx="10" sz="quarter" type="ftr"/>
          </p:nvPr>
        </p:nvSpPr>
        <p:spPr>
          <a:xfrm rot="0">
            <a:off x="2495550" y="4686300"/>
            <a:ext cx="5181600" cy="285750"/>
          </a:xfrm>
          <a:prstGeom prst="rect">
            <a:avLst/>
          </a:prstGeom>
        </p:spPr>
        <p:txBody>
          <a:bodyPr anchor="ctr" bIns="45720" lIns="91440" rIns="91440" rtlCol="0" tIns="45720" vert="horz"/>
          <a:lstStyle>
            <a:lvl1pPr algn="ctr" lvl="0">
              <a:defRPr b="0" dirty="0" i="0" lang="en-US" sz="600">
                <a:solidFill>
                  <a:schemeClr val="bg1">
                    <a:lumMod val="50000"/>
                  </a:schemeClr>
                </a:solidFill>
                <a:latin typeface="+mn-lt"/>
              </a:defRPr>
            </a:lvl1pPr>
          </a:lstStyle>
          <a:p>
            <a:pPr/>
            <a:r>
              <a:rPr dirty="0" lang="en-US"/>
              <a:t>Footer</a:t>
            </a:r>
            <a:endParaRPr dirty="0" lang="en-US"/>
          </a:p>
        </p:txBody>
      </p:sp>
    </p:spTree>
    <p:custDataLst>
      <p:tags r:id="rId2"/>
    </p:custDataLst>
    <p:extLst>
      <p:ext uri="{D9C36136-EE85-4EF8-A446-3163AAF0D379}">
        <p14:creationId xmlns:p14="http://schemas.microsoft.com/office/powerpoint/2010/main" val="1687167446718"/>
      </p:ext>
    </p:extLst>
  </p:cSld>
  <p:clrMapOvr>
    <a:masterClrMapping/>
  </p:clrMapOvr>
</p:sldLayout>
</file>

<file path=ppt/slideLayouts/slideLayout6.xml><?xml version="1.0" encoding="utf-8"?>
<p:sldLayout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preserve="1" type="cust">
  <p:cSld name="Performance - 1 Table">
    <p:spTree>
      <p:nvGrpSpPr>
        <p:cNvPr id="1" name=""/>
        <p:cNvGrpSpPr/>
        <p:nvPr/>
      </p:nvGrpSpPr>
      <p:grpSpPr>
        <a:xfrm>
          <a:off x="0" y="0"/>
          <a:ext cx="0" cy="0"/>
          <a:chOff x="0" y="0"/>
          <a:chExt cx="0" cy="0"/>
        </a:xfrm>
      </p:grpSpPr>
      <p:sp>
        <p:nvSpPr>
          <p:cNvPr id="2" name="">
            <a:extLst>
              <a:ext uri="{6C14E474-68A4-410D-9461-6ABAC1FCAEAA}">
                <a16:creationId xmlns:a16="http://schemas.microsoft.com/office/drawing/2010/main" id="{BFFCDDF0-671E-4D64-B50C-9110AF0024E6}"/>
              </a:ext>
            </a:extLst>
          </p:cNvPr>
          <p:cNvSpPr/>
          <p:nvPr>
            <p:ph/>
          </p:nvPr>
        </p:nvSpPr>
        <p:spPr>
          <a:xfrm flipH="false" flipV="false" rot="0">
            <a:off x="762000" y="1678933"/>
            <a:ext cx="7620000" cy="2613240"/>
          </a:xfrm>
          <a:prstGeom prst="rect">
            <a:avLst/>
          </a:prstGeom>
          <a:noFill/>
          <a:ln>
            <a:noFill/>
          </a:ln>
        </p:spPr>
        <p:txBody>
          <a:bodyPr bIns="0" lIns="0" rIns="0" rtlCol="0" tIns="0" vert="horz">
            <a:normAutofit fontScale="100000" lnSpcReduction="0"/>
          </a:bodyPr>
          <a:lstStyle>
            <a:lvl1pPr lvl="0">
              <a:defRPr b="0" dirty="0" lang="en-US" sz="900">
                <a:latin typeface="+mn-lt"/>
              </a:defRPr>
            </a:lvl1pPr>
            <a:lvl2pPr lvl="1">
              <a:defRPr b="0" dirty="0" lang="en-US" sz="900">
                <a:latin typeface="+mn-lt"/>
              </a:defRPr>
            </a:lvl2pPr>
            <a:lvl3pPr lvl="2">
              <a:defRPr b="0" dirty="0" lang="en-US" sz="900">
                <a:latin typeface="+mn-lt"/>
              </a:defRPr>
            </a:lvl3pPr>
            <a:lvl4pPr lvl="3">
              <a:defRPr b="0" dirty="0" lang="en-US" sz="900">
                <a:latin typeface="+mn-lt"/>
              </a:defRPr>
            </a:lvl4pPr>
            <a:lvl5pPr lvl="4">
              <a:defRPr b="0" dirty="0" lang="en-US" sz="900">
                <a:latin typeface="+mn-lt"/>
              </a:defRPr>
            </a:lvl5pPr>
          </a:lstStyle>
          <a:p>
            <a:pPr lvl="0"/>
            <a:r>
              <a:rPr dirty="0" lang="en-US"/>
              <a:t>Write here subtitle</a:t>
            </a:r>
          </a:p>
          <a:p>
            <a:pPr lvl="1"/>
            <a:r>
              <a:rPr dirty="0" lang="en-US"/>
              <a:t>Write here subtitle</a:t>
            </a:r>
          </a:p>
          <a:p>
            <a:pPr lvl="2"/>
            <a:r>
              <a:rPr dirty="0" lang="en-US"/>
              <a:t>Write here text</a:t>
            </a:r>
          </a:p>
          <a:p>
            <a:pPr lvl="3"/>
            <a:r>
              <a:rPr dirty="0" lang="en-US"/>
              <a:t>Write here text</a:t>
            </a:r>
          </a:p>
          <a:p>
            <a:pPr lvl="4"/>
            <a:r>
              <a:rPr dirty="0" lang="en-US"/>
              <a:t>Write here text </a:t>
            </a:r>
            <a:endParaRPr dirty="0" lang="en-US"/>
          </a:p>
        </p:txBody>
      </p:sp>
      <p:sp>
        <p:nvSpPr>
          <p:cNvPr id="3" name="Slide Number Placeholder 2">
            <a:extLst>
              <a:ext uri="{1091094E-F0EC-42FC-995A-AE2D40879AFC}">
                <a16:creationId xmlns:a16="http://schemas.microsoft.com/office/drawing/2010/main" id="{275AFF98-6C2F-419B-BB4C-A73FF7D0671A}"/>
              </a:ext>
            </a:extLst>
          </p:cNvPr>
          <p:cNvSpPr>
            <a:spLocks noGrp="true"/>
          </p:cNvSpPr>
          <p:nvPr>
            <p:ph idx="1" sz="quarter" type="sldNum"/>
          </p:nvPr>
        </p:nvSpPr>
        <p:spPr/>
        <p:txBody>
          <a:bodyPr rtlCol="0"/>
          <a:lstStyle/>
          <a:p>
            <a:pPr/>
            <a:fld id="{CFAC2B1D-5C7A-4712-903F-1006E6146C58}" type="slidenum"/>
            <a:endParaRPr dirty="0" lang="en-US"/>
          </a:p>
        </p:txBody>
      </p:sp>
      <p:sp>
        <p:nvSpPr>
          <p:cNvPr hidden="false" id="4" name="Title 1">
            <a:extLst>
              <a:ext uri="{AB839B84-5C14-4B5A-8FA4-D9D0843065BC}">
                <a16:creationId xmlns:a16="http://schemas.microsoft.com/office/drawing/2010/main" id="{3B3C6982-4347-4AB6-B5DE-0322370FEF07}"/>
              </a:ext>
            </a:extLst>
          </p:cNvPr>
          <p:cNvSpPr>
            <a:spLocks noGrp="true"/>
          </p:cNvSpPr>
          <p:nvPr>
            <p:ph idx="2" type="title"/>
          </p:nvPr>
        </p:nvSpPr>
        <p:spPr>
          <a:xfrm rot="0">
            <a:off x="762000" y="571500"/>
            <a:ext cx="7620000" cy="857250"/>
          </a:xfrm>
        </p:spPr>
        <p:txBody>
          <a:bodyPr anchor="t" bIns="0" lIns="0" rIns="0" rtlCol="0" tIns="0" vert="horz"/>
          <a:lstStyle>
            <a:lvl1pPr algn="l" lvl="0">
              <a:lnSpc>
                <a:spcPct val="100000"/>
              </a:lnSpc>
              <a:defRPr b="1" dirty="0" lang="en-US" sz="2800">
                <a:latin typeface="+mj-lt"/>
              </a:defRPr>
            </a:lvl1pPr>
          </a:lstStyle>
          <a:p>
            <a:pPr/>
            <a:r>
              <a:rPr dirty="0" lang="en-US"/>
              <a:t>ADD TITLE</a:t>
            </a:r>
            <a:endParaRPr dirty="0" lang="en-US"/>
          </a:p>
        </p:txBody>
      </p:sp>
      <p:sp>
        <p:nvSpPr>
          <p:cNvPr id="5" name="Shape 22">
            <a:extLst>
              <a:ext uri="{23CD8653-21F1-4A8B-B77B-AFF6D221310F}">
                <a16:creationId xmlns:a16="http://schemas.microsoft.com/office/drawing/2010/main" id="{3165C5C1-25C9-40B9-B374-84B00A0F41C7}"/>
              </a:ext>
            </a:extLst>
          </p:cNvPr>
          <p:cNvSpPr/>
          <p:nvPr userDrawn="1"/>
        </p:nvSpPr>
        <p:spPr>
          <a:xfrm rot="0">
            <a:off x="570882" y="4502988"/>
            <a:ext cx="266067" cy="307228"/>
          </a:xfrm>
          <a:custGeom>
            <a:avLst/>
            <a:gdLst/>
            <a:ahLst/>
            <a:cxnLst/>
            <a:rect b="b" l="0" r="r" t="0"/>
            <a:pathLst>
              <a:path h="409638" w="354756">
                <a:moveTo>
                  <a:pt x="177378" y="0"/>
                </a:moveTo>
                <a:lnTo>
                  <a:pt x="354756" y="102410"/>
                </a:lnTo>
                <a:lnTo>
                  <a:pt x="354756" y="307229"/>
                </a:lnTo>
                <a:lnTo>
                  <a:pt x="177378" y="409638"/>
                </a:lnTo>
                <a:lnTo>
                  <a:pt x="0" y="307229"/>
                </a:lnTo>
                <a:lnTo>
                  <a:pt x="0" y="102410"/>
                </a:lnTo>
                <a:close/>
              </a:path>
            </a:pathLst>
          </a:custGeom>
          <a:noFill/>
          <a:ln w="6350">
            <a:solidFill>
              <a:schemeClr val="tx1">
                <a:alpha val="14999"/>
              </a:schemeClr>
            </a:solidFill>
            <a:miter lim="800000"/>
          </a:ln>
        </p:spPr>
        <p:txBody>
          <a:bodyPr anchor="ctr" lIns="45719" rIns="45719" rtlCol="0" vert="horz"/>
          <a:lstStyle/>
          <a:p>
            <a:pPr/>
            <a:r>
              <a:rPr dirty="0" lang="en-US"/>
              <a:t/>
            </a:r>
            <a:endParaRPr dirty="0" lang="en-US"/>
          </a:p>
        </p:txBody>
      </p:sp>
      <p:sp>
        <p:nvSpPr>
          <p:cNvPr hidden="false" id="6" name="Date Placeholder 1">
            <a:extLst>
              <a:ext uri="{F2CC95E4-E126-4C2D-81D4-D5559A13E099}">
                <a16:creationId xmlns:a16="http://schemas.microsoft.com/office/drawing/2010/main" id="{03DE7409-7F0A-430C-B222-3DA2EAD2654A}"/>
              </a:ext>
            </a:extLst>
          </p:cNvPr>
          <p:cNvSpPr>
            <a:spLocks noGrp="true"/>
          </p:cNvSpPr>
          <p:nvPr>
            <p:ph idx="3" sz="half" type="dt"/>
          </p:nvPr>
        </p:nvSpPr>
        <p:spPr>
          <a:xfrm rot="0">
            <a:off x="762000" y="4695033"/>
            <a:ext cx="1639570" cy="285750"/>
          </a:xfrm>
          <a:prstGeom prst="rect">
            <a:avLst/>
          </a:prstGeom>
        </p:spPr>
        <p:txBody>
          <a:bodyPr anchor="ctr" bIns="45720" lIns="91440" rIns="91440" rtlCol="0" tIns="45720" vert="horz"/>
          <a:lstStyle>
            <a:lvl1pPr algn="l" lvl="0">
              <a:defRPr b="0" dirty="0" i="0" lang="en-US" sz="600">
                <a:solidFill>
                  <a:schemeClr val="bg1">
                    <a:lumMod val="50000"/>
                  </a:schemeClr>
                </a:solidFill>
                <a:latin typeface="+mn-lt"/>
              </a:defRPr>
            </a:lvl1pPr>
          </a:lstStyle>
          <a:p>
            <a:pPr/>
            <a:r>
              <a:rPr dirty="0" lang="en-US"/>
              <a:t>Date</a:t>
            </a:r>
            <a:endParaRPr dirty="0" lang="en-US"/>
          </a:p>
        </p:txBody>
      </p:sp>
      <p:sp>
        <p:nvSpPr>
          <p:cNvPr hidden="false" id="7" name="Footer Placeholder 1">
            <a:extLst>
              <a:ext uri="{3C10B696-8CD1-43EB-A547-C8CA6BE9CC84}">
                <a16:creationId xmlns:a16="http://schemas.microsoft.com/office/drawing/2010/main" id="{C8F1DB89-A2C8-492D-92E9-E589BFA2068C}"/>
              </a:ext>
            </a:extLst>
          </p:cNvPr>
          <p:cNvSpPr>
            <a:spLocks noGrp="true"/>
          </p:cNvSpPr>
          <p:nvPr>
            <p:ph idx="4" sz="quarter" type="ftr"/>
          </p:nvPr>
        </p:nvSpPr>
        <p:spPr>
          <a:xfrm rot="0">
            <a:off x="2495550" y="4686300"/>
            <a:ext cx="5181600" cy="285750"/>
          </a:xfrm>
          <a:prstGeom prst="rect">
            <a:avLst/>
          </a:prstGeom>
        </p:spPr>
        <p:txBody>
          <a:bodyPr anchor="ctr" bIns="45720" lIns="91440" rIns="91440" rtlCol="0" tIns="45720" vert="horz"/>
          <a:lstStyle>
            <a:lvl1pPr algn="ctr" lvl="0">
              <a:defRPr b="0" dirty="0" i="0" lang="en-US" sz="600">
                <a:solidFill>
                  <a:schemeClr val="bg1">
                    <a:lumMod val="50000"/>
                  </a:schemeClr>
                </a:solidFill>
                <a:latin typeface="+mn-lt"/>
              </a:defRPr>
            </a:lvl1pPr>
          </a:lstStyle>
          <a:p>
            <a:pPr/>
            <a:r>
              <a:rPr dirty="0" lang="en-US"/>
              <a:t>Footer</a:t>
            </a:r>
            <a:endParaRPr dirty="0" lang="en-US"/>
          </a:p>
        </p:txBody>
      </p:sp>
    </p:spTree>
    <p:extLst>
      <p:ext uri="{96286D95-335F-4CE0-A4A1-872C8C83DF31}">
        <p14:creationId xmlns:p14="http://schemas.microsoft.com/office/powerpoint/2010/main" val="1687167446721"/>
      </p:ext>
    </p:extLst>
  </p:cSld>
  <p:clrMapOvr>
    <a:masterClrMapping/>
  </p:clrMapOvr>
</p:sldLayout>
</file>

<file path=ppt/slideLayouts/slideLayout7.xml><?xml version="1.0" encoding="utf-8"?>
<p:sldLayout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preserve="1" type="cust">
  <p:cSld name="Process">
    <p:spTree>
      <p:nvGrpSpPr>
        <p:cNvPr id="1" name=""/>
        <p:cNvGrpSpPr/>
        <p:nvPr/>
      </p:nvGrpSpPr>
      <p:grpSpPr>
        <a:xfrm>
          <a:off x="0" y="0"/>
          <a:ext cx="0" cy="0"/>
          <a:chOff x="0" y="0"/>
          <a:chExt cx="0" cy="0"/>
        </a:xfrm>
      </p:grpSpPr>
      <p:sp>
        <p:nvSpPr>
          <p:cNvPr id="2" name="Slide Number Placeholder 2">
            <a:extLst>
              <a:ext uri="{0B9F0F85-5EE9-40BB-8391-1374DB738DAB}">
                <a16:creationId xmlns:a16="http://schemas.microsoft.com/office/drawing/2010/main" id="{5A940E06-43A1-4E4F-9000-DC6FB1FA36D0}"/>
              </a:ext>
            </a:extLst>
          </p:cNvPr>
          <p:cNvSpPr>
            <a:spLocks noGrp="true"/>
          </p:cNvSpPr>
          <p:nvPr>
            <p:ph sz="quarter" type="sldNum"/>
          </p:nvPr>
        </p:nvSpPr>
        <p:spPr/>
        <p:txBody>
          <a:bodyPr rtlCol="0"/>
          <a:lstStyle/>
          <a:p>
            <a:pPr/>
            <a:fld id="{E38B7E0D-1584-43F8-80FD-EA5996C9D243}" type="slidenum"/>
            <a:endParaRPr dirty="0" lang="en-US"/>
          </a:p>
        </p:txBody>
      </p:sp>
      <p:sp>
        <p:nvSpPr>
          <p:cNvPr hidden="false" id="3" name="Title 1">
            <a:extLst>
              <a:ext uri="{F4F7AF1A-9B8A-4B06-A61A-592B5AC6DF1A}">
                <a16:creationId xmlns:a16="http://schemas.microsoft.com/office/drawing/2010/main" id="{533FEA6B-019D-4293-B628-67F15D126FFC}"/>
              </a:ext>
            </a:extLst>
          </p:cNvPr>
          <p:cNvSpPr>
            <a:spLocks noGrp="true"/>
          </p:cNvSpPr>
          <p:nvPr>
            <p:ph idx="1" type="title"/>
          </p:nvPr>
        </p:nvSpPr>
        <p:spPr>
          <a:xfrm rot="0">
            <a:off x="762000" y="571500"/>
            <a:ext cx="3810000" cy="857250"/>
          </a:xfrm>
        </p:spPr>
        <p:txBody>
          <a:bodyPr anchor="b" rtlCol="0" vert="horz"/>
          <a:lstStyle>
            <a:lvl1pPr lvl="0">
              <a:lnSpc>
                <a:spcPct val="100000"/>
              </a:lnSpc>
              <a:defRPr b="1" dirty="0" lang="en-US" sz="2800">
                <a:latin typeface="+mj-lt"/>
              </a:defRPr>
            </a:lvl1pPr>
          </a:lstStyle>
          <a:p>
            <a:pPr/>
            <a:r>
              <a:rPr dirty="0" lang="en-US"/>
              <a:t>ADD TITLE</a:t>
            </a:r>
            <a:endParaRPr dirty="0" lang="en-US"/>
          </a:p>
        </p:txBody>
      </p:sp>
      <p:sp>
        <p:nvSpPr>
          <p:cNvPr id="4" name="Shape 22">
            <a:extLst>
              <a:ext uri="{09150AED-AA03-4FC0-97FC-C3DB02A47EBB}">
                <a16:creationId xmlns:a16="http://schemas.microsoft.com/office/drawing/2010/main" id="{8CA0EB63-C9A6-4306-B705-D1801624BA6D}"/>
              </a:ext>
            </a:extLst>
          </p:cNvPr>
          <p:cNvSpPr/>
          <p:nvPr userDrawn="1"/>
        </p:nvSpPr>
        <p:spPr>
          <a:xfrm rot="0">
            <a:off x="570882" y="4502988"/>
            <a:ext cx="266067" cy="307228"/>
          </a:xfrm>
          <a:custGeom>
            <a:avLst/>
            <a:gdLst/>
            <a:ahLst/>
            <a:cxnLst/>
            <a:rect b="b" l="0" r="r" t="0"/>
            <a:pathLst>
              <a:path h="409638" w="354756">
                <a:moveTo>
                  <a:pt x="177378" y="0"/>
                </a:moveTo>
                <a:lnTo>
                  <a:pt x="354756" y="102410"/>
                </a:lnTo>
                <a:lnTo>
                  <a:pt x="354756" y="307229"/>
                </a:lnTo>
                <a:lnTo>
                  <a:pt x="177378" y="409638"/>
                </a:lnTo>
                <a:lnTo>
                  <a:pt x="0" y="307229"/>
                </a:lnTo>
                <a:lnTo>
                  <a:pt x="0" y="102410"/>
                </a:lnTo>
                <a:close/>
              </a:path>
            </a:pathLst>
          </a:custGeom>
          <a:noFill/>
          <a:ln w="6350">
            <a:solidFill>
              <a:schemeClr val="tx1">
                <a:alpha val="14999"/>
              </a:schemeClr>
            </a:solidFill>
            <a:miter lim="800000"/>
          </a:ln>
        </p:spPr>
        <p:txBody>
          <a:bodyPr anchor="ctr" lIns="45719" rIns="45719" rtlCol="0" vert="horz"/>
          <a:lstStyle/>
          <a:p>
            <a:pPr/>
            <a:r>
              <a:rPr dirty="0" lang="en-US"/>
              <a:t/>
            </a:r>
            <a:endParaRPr dirty="0" lang="en-US"/>
          </a:p>
        </p:txBody>
      </p:sp>
      <p:grpSp>
        <p:nvGrpSpPr>
          <p:cNvPr id="5" name="Group 6">
            <a:extLst>
              <a:ext uri="{ECAEE783-22BF-46BE-A3CA-8AF01A8897CB}">
                <a16:creationId xmlns:a16="http://schemas.microsoft.com/office/drawing/2010/main" id="{2B66C750-E9EE-4D17-AC73-BCB9A6C5BB9A}"/>
              </a:ext>
            </a:extLst>
          </p:cNvPr>
          <p:cNvGrpSpPr/>
          <p:nvPr/>
        </p:nvGrpSpPr>
        <p:grpSpPr>
          <a:xfrm rot="0">
            <a:off x="5718038" y="1172822"/>
            <a:ext cx="1443685" cy="1667027"/>
            <a:chOff x="6691169" y="1262653"/>
            <a:chExt cx="1446218" cy="1669951"/>
          </a:xfrm>
        </p:grpSpPr>
        <p:sp>
          <p:nvSpPr>
            <p:cNvPr id="6" name="Shape 22">
              <a:extLst>
                <a:ext uri="{01F97FB8-42FE-4E9B-A47C-713FE639DDB4}">
                  <a16:creationId xmlns:a16="http://schemas.microsoft.com/office/drawing/2010/main" id="{DAF780BF-A541-4454-8209-E68A73C36F69}"/>
                </a:ext>
              </a:extLst>
            </p:cNvPr>
            <p:cNvSpPr/>
            <p:nvPr/>
          </p:nvSpPr>
          <p:spPr>
            <a:xfrm rot="0">
              <a:off x="6691172" y="1262655"/>
              <a:ext cx="1446219" cy="1669951"/>
            </a:xfrm>
            <a:custGeom>
              <a:avLst/>
              <a:gdLst/>
              <a:ahLst/>
              <a:cxnLst/>
              <a:rect b="b" l="0" r="r" t="0"/>
              <a:pathLst>
                <a:path h="1669951" w="1446219">
                  <a:moveTo>
                    <a:pt x="723110" y="0"/>
                  </a:moveTo>
                  <a:lnTo>
                    <a:pt x="1446219" y="417488"/>
                  </a:lnTo>
                  <a:lnTo>
                    <a:pt x="1446219" y="1252463"/>
                  </a:lnTo>
                  <a:lnTo>
                    <a:pt x="723110" y="1669951"/>
                  </a:lnTo>
                  <a:lnTo>
                    <a:pt x="0" y="1252463"/>
                  </a:lnTo>
                  <a:lnTo>
                    <a:pt x="0" y="417488"/>
                  </a:lnTo>
                  <a:close/>
                </a:path>
              </a:pathLst>
            </a:custGeom>
            <a:noFill/>
            <a:ln w="12700">
              <a:solidFill>
                <a:schemeClr val="tx1">
                  <a:alpha val="19999"/>
                </a:schemeClr>
              </a:solidFill>
              <a:miter lim="800000"/>
            </a:ln>
          </p:spPr>
          <p:txBody>
            <a:bodyPr anchor="ctr" lIns="45719" rIns="45719" rtlCol="0" vert="horz"/>
            <a:lstStyle/>
            <a:p>
              <a:pPr/>
              <a:r>
                <a:rPr dirty="0" lang="en-US"/>
                <a:t/>
              </a:r>
              <a:endParaRPr dirty="0" lang="en-US"/>
            </a:p>
          </p:txBody>
        </p:sp>
        <p:sp>
          <p:nvSpPr>
            <p:cNvPr id="7" name="Rectangle 9">
              <a:extLst>
                <a:ext uri="{BEBDF63F-DFE1-4956-993E-7104F5345DF2}">
                  <a16:creationId xmlns:a16="http://schemas.microsoft.com/office/drawing/2010/main" id="{1711F772-E0B6-43AF-86B8-F1EF6E9141F6}"/>
                </a:ext>
              </a:extLst>
            </p:cNvPr>
            <p:cNvSpPr/>
            <p:nvPr/>
          </p:nvSpPr>
          <p:spPr>
            <a:xfrm rot="0">
              <a:off x="7348041" y="1752252"/>
              <a:ext cx="132479" cy="366305"/>
            </a:xfrm>
            <a:prstGeom prst="rect">
              <a:avLst/>
            </a:prstGeom>
          </p:spPr>
          <p:txBody>
            <a:bodyPr bIns="0" lIns="0" rIns="0" rtlCol="0" tIns="0" vert="horz" wrap="none">
              <a:spAutoFit/>
            </a:bodyPr>
            <a:lstStyle/>
            <a:p>
              <a:pPr/>
              <a:r>
                <a:rPr dirty="0" lang="en-US" sz="2400">
                  <a:solidFill>
                    <a:schemeClr val="tx1">
                      <a:alpha val="39999"/>
                    </a:schemeClr>
                  </a:solidFill>
                </a:rPr>
                <a:t/>
              </a:r>
              <a:endParaRPr dirty="0" lang="en-US" sz="2400">
                <a:solidFill>
                  <a:schemeClr val="tx1">
                    <a:alpha val="39999"/>
                  </a:schemeClr>
                </a:solidFill>
              </a:endParaRPr>
            </a:p>
          </p:txBody>
        </p:sp>
      </p:grpSp>
      <p:sp>
        <p:nvSpPr>
          <p:cNvPr id="8" name="Shape 22">
            <a:extLst>
              <a:ext uri="{FC461A39-C6BC-4145-802B-02E18229F653}">
                <a16:creationId xmlns:a16="http://schemas.microsoft.com/office/drawing/2010/main" id="{173187B5-8191-46DA-B846-21465D4B0843}"/>
              </a:ext>
            </a:extLst>
          </p:cNvPr>
          <p:cNvSpPr/>
          <p:nvPr/>
        </p:nvSpPr>
        <p:spPr>
          <a:xfrm rot="0">
            <a:off x="4943130" y="2514665"/>
            <a:ext cx="1443688" cy="1667028"/>
          </a:xfrm>
          <a:custGeom>
            <a:avLst/>
            <a:gdLst/>
            <a:ahLst/>
            <a:cxnLst/>
            <a:rect b="b" l="0" r="r" t="0"/>
            <a:pathLst>
              <a:path h="2222705" w="1924918">
                <a:moveTo>
                  <a:pt x="962459" y="0"/>
                </a:moveTo>
                <a:lnTo>
                  <a:pt x="1924918" y="555676"/>
                </a:lnTo>
                <a:lnTo>
                  <a:pt x="1924918" y="1667029"/>
                </a:lnTo>
                <a:lnTo>
                  <a:pt x="962459" y="2222705"/>
                </a:lnTo>
                <a:lnTo>
                  <a:pt x="0" y="1667029"/>
                </a:lnTo>
                <a:lnTo>
                  <a:pt x="0" y="555676"/>
                </a:lnTo>
                <a:close/>
              </a:path>
            </a:pathLst>
          </a:custGeom>
          <a:noFill/>
          <a:ln w="12700">
            <a:solidFill>
              <a:schemeClr val="tx1">
                <a:alpha val="19999"/>
              </a:schemeClr>
            </a:solidFill>
            <a:miter lim="800000"/>
          </a:ln>
        </p:spPr>
        <p:txBody>
          <a:bodyPr anchor="ctr" lIns="45719" rIns="45719" rtlCol="0" vert="horz"/>
          <a:lstStyle/>
          <a:p>
            <a:pPr/>
            <a:r>
              <a:rPr dirty="0" lang="en-US"/>
              <a:t/>
            </a:r>
            <a:endParaRPr dirty="0" lang="en-US"/>
          </a:p>
        </p:txBody>
      </p:sp>
      <p:sp>
        <p:nvSpPr>
          <p:cNvPr id="9" name="Shape 22">
            <a:extLst>
              <a:ext uri="{E8B2AF9A-2024-4516-B0E5-60AB40F4B9A5}">
                <a16:creationId xmlns:a16="http://schemas.microsoft.com/office/drawing/2010/main" id="{A6B19C5B-F69C-4896-980F-128A8A43B5A9}"/>
              </a:ext>
            </a:extLst>
          </p:cNvPr>
          <p:cNvSpPr/>
          <p:nvPr/>
        </p:nvSpPr>
        <p:spPr>
          <a:xfrm rot="0">
            <a:off x="6490636" y="2514665"/>
            <a:ext cx="1443688" cy="1667028"/>
          </a:xfrm>
          <a:custGeom>
            <a:avLst/>
            <a:gdLst/>
            <a:ahLst/>
            <a:cxnLst/>
            <a:rect b="b" l="0" r="r" t="0"/>
            <a:pathLst>
              <a:path h="2222705" w="1924918">
                <a:moveTo>
                  <a:pt x="962459" y="0"/>
                </a:moveTo>
                <a:lnTo>
                  <a:pt x="1924918" y="555676"/>
                </a:lnTo>
                <a:lnTo>
                  <a:pt x="1924918" y="1667029"/>
                </a:lnTo>
                <a:lnTo>
                  <a:pt x="962459" y="2222705"/>
                </a:lnTo>
                <a:lnTo>
                  <a:pt x="0" y="1667029"/>
                </a:lnTo>
                <a:lnTo>
                  <a:pt x="0" y="555676"/>
                </a:lnTo>
                <a:close/>
              </a:path>
            </a:pathLst>
          </a:custGeom>
          <a:noFill/>
          <a:ln w="12700">
            <a:solidFill>
              <a:schemeClr val="tx1">
                <a:alpha val="19999"/>
              </a:schemeClr>
            </a:solidFill>
            <a:miter lim="800000"/>
          </a:ln>
        </p:spPr>
        <p:txBody>
          <a:bodyPr anchor="ctr" lIns="45719" rIns="45719" rtlCol="0" vert="horz"/>
          <a:lstStyle/>
          <a:p>
            <a:pPr/>
            <a:r>
              <a:rPr dirty="0" lang="en-US"/>
              <a:t/>
            </a:r>
            <a:endParaRPr dirty="0" lang="en-US"/>
          </a:p>
        </p:txBody>
      </p:sp>
      <p:sp>
        <p:nvSpPr>
          <p:cNvPr hidden="false" id="10" name="Text Placeholder 21">
            <a:extLst>
              <a:ext uri="{4D255F90-DF65-4157-832F-3B59558845EA}">
                <a16:creationId xmlns:a16="http://schemas.microsoft.com/office/drawing/2010/main" id="{3E40B0AB-E968-4561-B8CB-756E012BD3F0}"/>
              </a:ext>
            </a:extLst>
          </p:cNvPr>
          <p:cNvSpPr>
            <a:spLocks noGrp="true"/>
          </p:cNvSpPr>
          <p:nvPr>
            <p:ph idx="2" type="body"/>
          </p:nvPr>
        </p:nvSpPr>
        <p:spPr>
          <a:xfrm rot="0">
            <a:off x="5894025" y="1651340"/>
            <a:ext cx="1076340" cy="197541"/>
          </a:xfrm>
        </p:spPr>
        <p:txBody>
          <a:bodyPr anchor="b" rtlCol="0" vert="horz">
            <a:noAutofit/>
          </a:bodyPr>
          <a:lstStyle>
            <a:lvl1pPr algn="ctr" lvl="0">
              <a:lnSpc>
                <a:spcPct val="100000"/>
              </a:lnSpc>
              <a:defRPr dirty="0" lang="en-US" sz="1800">
                <a:solidFill>
                  <a:schemeClr val="tx1">
                    <a:lumMod val="50000"/>
                    <a:lumOff val="50000"/>
                  </a:schemeClr>
                </a:solidFill>
                <a:latin typeface="Open Sans-light"/>
              </a:defRPr>
            </a:lvl1pPr>
            <a:lvl2pPr algn="ctr" lvl="1">
              <a:defRPr dirty="0" lang="en-US" sz="2400"/>
            </a:lvl2pPr>
            <a:lvl3pPr algn="ctr" lvl="2">
              <a:defRPr dirty="0" lang="en-US" sz="2400"/>
            </a:lvl3pPr>
            <a:lvl4pPr algn="ctr" lvl="3">
              <a:defRPr dirty="0" lang="en-US" sz="2400"/>
            </a:lvl4pPr>
            <a:lvl5pPr algn="ctr" lvl="4">
              <a:defRPr dirty="0" lang="en-US" sz="2400"/>
            </a:lvl5pPr>
          </a:lstStyle>
          <a:p>
            <a:pPr lvl="0"/>
            <a:r>
              <a:rPr dirty="0" lang="en-US"/>
              <a:t>1</a:t>
            </a:r>
            <a:endParaRPr dirty="0" lang="en-US"/>
          </a:p>
        </p:txBody>
      </p:sp>
      <p:sp>
        <p:nvSpPr>
          <p:cNvPr id="11" name="Text Placeholder 21">
            <a:extLst>
              <a:ext uri="{E7448D37-26FF-4AE9-9057-3CC08E0026DF}">
                <a16:creationId xmlns:a16="http://schemas.microsoft.com/office/drawing/2010/main" id="{9C9BEFD5-2F90-42CD-9E24-B60EF61ADEDB}"/>
              </a:ext>
            </a:extLst>
          </p:cNvPr>
          <p:cNvSpPr>
            <a:spLocks noGrp="true"/>
          </p:cNvSpPr>
          <p:nvPr>
            <p:ph idx="3" type="body"/>
          </p:nvPr>
        </p:nvSpPr>
        <p:spPr>
          <a:xfrm rot="0">
            <a:off x="5894025" y="2001073"/>
            <a:ext cx="1076340" cy="197541"/>
          </a:xfrm>
        </p:spPr>
        <p:txBody>
          <a:bodyPr anchor="t" bIns="0" lIns="0" rIns="0" rtlCol="0" tIns="0" vert="horz">
            <a:noAutofit/>
          </a:bodyPr>
          <a:lstStyle>
            <a:lvl1pPr algn="ctr" lvl="0">
              <a:lnSpc>
                <a:spcPct val="100000"/>
              </a:lnSpc>
              <a:defRPr dirty="0" lang="en-US" sz="1200">
                <a:solidFill>
                  <a:schemeClr val="tx1"/>
                </a:solidFill>
                <a:latin typeface="Open Sans-demi_bold"/>
              </a:defRPr>
            </a:lvl1pPr>
            <a:lvl2pPr algn="ctr" lvl="1">
              <a:defRPr dirty="0" lang="en-US" sz="2400"/>
            </a:lvl2pPr>
            <a:lvl3pPr algn="ctr" lvl="2">
              <a:defRPr dirty="0" lang="en-US" sz="2400"/>
            </a:lvl3pPr>
            <a:lvl4pPr algn="ctr" lvl="3">
              <a:defRPr dirty="0" lang="en-US" sz="2400"/>
            </a:lvl4pPr>
            <a:lvl5pPr algn="ctr" lvl="4">
              <a:defRPr dirty="0" lang="en-US" sz="2400"/>
            </a:lvl5pPr>
          </a:lstStyle>
          <a:p>
            <a:pPr lvl="0"/>
            <a:r>
              <a:rPr dirty="0" lang="en-US"/>
              <a:t>CATEGORY 1</a:t>
            </a:r>
            <a:endParaRPr dirty="0" lang="en-US"/>
          </a:p>
        </p:txBody>
      </p:sp>
      <p:sp>
        <p:nvSpPr>
          <p:cNvPr id="12" name="Text Placeholder 21">
            <a:extLst>
              <a:ext uri="{836404B7-AD55-44E8-906F-BDFB1854B286}">
                <a16:creationId xmlns:a16="http://schemas.microsoft.com/office/drawing/2010/main" id="{AAA41D5B-93EC-45B7-94F3-DA481551B49D}"/>
              </a:ext>
            </a:extLst>
          </p:cNvPr>
          <p:cNvSpPr>
            <a:spLocks noGrp="true"/>
          </p:cNvSpPr>
          <p:nvPr>
            <p:ph idx="4" type="body"/>
          </p:nvPr>
        </p:nvSpPr>
        <p:spPr>
          <a:xfrm rot="0">
            <a:off x="5121870" y="3000231"/>
            <a:ext cx="1075957" cy="197541"/>
          </a:xfrm>
        </p:spPr>
        <p:txBody>
          <a:bodyPr anchor="b" rtlCol="0" vert="horz">
            <a:noAutofit/>
          </a:bodyPr>
          <a:lstStyle>
            <a:lvl1pPr algn="ctr" lvl="0">
              <a:lnSpc>
                <a:spcPct val="100000"/>
              </a:lnSpc>
              <a:defRPr dirty="0" lang="en-US" sz="1800">
                <a:solidFill>
                  <a:schemeClr val="tx1">
                    <a:lumMod val="50000"/>
                    <a:lumOff val="50000"/>
                  </a:schemeClr>
                </a:solidFill>
                <a:latin typeface="Open Sans-light"/>
              </a:defRPr>
            </a:lvl1pPr>
            <a:lvl2pPr algn="ctr" lvl="1">
              <a:defRPr dirty="0" lang="en-US" sz="2400"/>
            </a:lvl2pPr>
            <a:lvl3pPr algn="ctr" lvl="2">
              <a:defRPr dirty="0" lang="en-US" sz="2400"/>
            </a:lvl3pPr>
            <a:lvl4pPr algn="ctr" lvl="3">
              <a:defRPr dirty="0" lang="en-US" sz="2400"/>
            </a:lvl4pPr>
            <a:lvl5pPr algn="ctr" lvl="4">
              <a:defRPr dirty="0" lang="en-US" sz="2400"/>
            </a:lvl5pPr>
          </a:lstStyle>
          <a:p>
            <a:pPr lvl="0"/>
            <a:r>
              <a:rPr dirty="0" lang="en-US"/>
              <a:t>2</a:t>
            </a:r>
            <a:endParaRPr dirty="0" lang="en-US"/>
          </a:p>
        </p:txBody>
      </p:sp>
      <p:sp>
        <p:nvSpPr>
          <p:cNvPr id="13" name="Text Placeholder 21">
            <a:extLst>
              <a:ext uri="{A3214B0C-5CBC-4C7E-A7A2-033B1CFC2A25}">
                <a16:creationId xmlns:a16="http://schemas.microsoft.com/office/drawing/2010/main" id="{C69CB71F-95AC-4451-A17A-A55BC0BD9BF8}"/>
              </a:ext>
            </a:extLst>
          </p:cNvPr>
          <p:cNvSpPr>
            <a:spLocks noGrp="true"/>
          </p:cNvSpPr>
          <p:nvPr>
            <p:ph idx="5" type="body"/>
          </p:nvPr>
        </p:nvSpPr>
        <p:spPr>
          <a:xfrm rot="0">
            <a:off x="5121870" y="3349965"/>
            <a:ext cx="1075957" cy="197541"/>
          </a:xfrm>
        </p:spPr>
        <p:txBody>
          <a:bodyPr anchor="t" bIns="0" lIns="0" rIns="0" rtlCol="0" tIns="0" vert="horz">
            <a:noAutofit/>
          </a:bodyPr>
          <a:lstStyle>
            <a:lvl1pPr algn="ctr" lvl="0">
              <a:lnSpc>
                <a:spcPct val="100000"/>
              </a:lnSpc>
              <a:defRPr dirty="0" lang="en-US" sz="1200">
                <a:solidFill>
                  <a:schemeClr val="tx1"/>
                </a:solidFill>
                <a:latin typeface="Open Sans-demi_bold"/>
              </a:defRPr>
            </a:lvl1pPr>
            <a:lvl2pPr algn="ctr" lvl="1">
              <a:defRPr dirty="0" lang="en-US" sz="2400"/>
            </a:lvl2pPr>
            <a:lvl3pPr algn="ctr" lvl="2">
              <a:defRPr dirty="0" lang="en-US" sz="2400"/>
            </a:lvl3pPr>
            <a:lvl4pPr algn="ctr" lvl="3">
              <a:defRPr dirty="0" lang="en-US" sz="2400"/>
            </a:lvl4pPr>
            <a:lvl5pPr algn="ctr" lvl="4">
              <a:defRPr dirty="0" lang="en-US" sz="2400"/>
            </a:lvl5pPr>
          </a:lstStyle>
          <a:p>
            <a:pPr lvl="0"/>
            <a:r>
              <a:rPr dirty="0" lang="en-US"/>
              <a:t>CATEGORY 2</a:t>
            </a:r>
            <a:endParaRPr dirty="0" lang="en-US"/>
          </a:p>
        </p:txBody>
      </p:sp>
      <p:sp>
        <p:nvSpPr>
          <p:cNvPr id="14" name="Text Placeholder 21">
            <a:extLst>
              <a:ext uri="{17198C36-3E70-4387-A166-459D7F8C35E1}">
                <a16:creationId xmlns:a16="http://schemas.microsoft.com/office/drawing/2010/main" id="{D81CBE49-DFB6-4692-894A-9B90964A8F07}"/>
              </a:ext>
            </a:extLst>
          </p:cNvPr>
          <p:cNvSpPr>
            <a:spLocks noGrp="true"/>
          </p:cNvSpPr>
          <p:nvPr>
            <p:ph idx="6" type="body"/>
          </p:nvPr>
        </p:nvSpPr>
        <p:spPr>
          <a:xfrm rot="0">
            <a:off x="6670598" y="3000231"/>
            <a:ext cx="1075957" cy="197541"/>
          </a:xfrm>
        </p:spPr>
        <p:txBody>
          <a:bodyPr anchor="b" rtlCol="0" vert="horz">
            <a:noAutofit/>
          </a:bodyPr>
          <a:lstStyle>
            <a:lvl1pPr algn="ctr" lvl="0">
              <a:lnSpc>
                <a:spcPct val="100000"/>
              </a:lnSpc>
              <a:defRPr dirty="0" lang="en-US" sz="1800">
                <a:solidFill>
                  <a:schemeClr val="tx1">
                    <a:lumMod val="50000"/>
                    <a:lumOff val="50000"/>
                  </a:schemeClr>
                </a:solidFill>
                <a:latin typeface="Open Sans-light"/>
              </a:defRPr>
            </a:lvl1pPr>
            <a:lvl2pPr algn="ctr" lvl="1">
              <a:defRPr dirty="0" lang="en-US" sz="2400"/>
            </a:lvl2pPr>
            <a:lvl3pPr algn="ctr" lvl="2">
              <a:defRPr dirty="0" lang="en-US" sz="2400"/>
            </a:lvl3pPr>
            <a:lvl4pPr algn="ctr" lvl="3">
              <a:defRPr dirty="0" lang="en-US" sz="2400"/>
            </a:lvl4pPr>
            <a:lvl5pPr algn="ctr" lvl="4">
              <a:defRPr dirty="0" lang="en-US" sz="2400"/>
            </a:lvl5pPr>
          </a:lstStyle>
          <a:p>
            <a:pPr lvl="0"/>
            <a:r>
              <a:rPr dirty="0" lang="en-US"/>
              <a:t>3</a:t>
            </a:r>
            <a:endParaRPr dirty="0" lang="en-US"/>
          </a:p>
        </p:txBody>
      </p:sp>
      <p:sp>
        <p:nvSpPr>
          <p:cNvPr id="15" name="Text Placeholder 21">
            <a:extLst>
              <a:ext uri="{F2CFA8B6-44C7-4338-81CC-FD79507F291D}">
                <a16:creationId xmlns:a16="http://schemas.microsoft.com/office/drawing/2010/main" id="{0E635A1F-0735-480C-800D-55D9C986288D}"/>
              </a:ext>
            </a:extLst>
          </p:cNvPr>
          <p:cNvSpPr>
            <a:spLocks noGrp="true"/>
          </p:cNvSpPr>
          <p:nvPr>
            <p:ph idx="7" type="body"/>
          </p:nvPr>
        </p:nvSpPr>
        <p:spPr>
          <a:xfrm rot="0">
            <a:off x="6670598" y="3349965"/>
            <a:ext cx="1075957" cy="197541"/>
          </a:xfrm>
        </p:spPr>
        <p:txBody>
          <a:bodyPr anchor="t" bIns="0" lIns="0" rIns="0" rtlCol="0" tIns="0" vert="horz">
            <a:noAutofit/>
          </a:bodyPr>
          <a:lstStyle>
            <a:lvl1pPr algn="ctr" indent="0" lvl="0" marL="0" marR="0" rtl="false">
              <a:lnSpc>
                <a:spcPct val="100000"/>
              </a:lnSpc>
              <a:spcBef>
                <a:spcPts val="1000"/>
              </a:spcBef>
              <a:spcAft>
                <a:spcPts val="0"/>
              </a:spcAft>
              <a:buFont typeface="Arial"/>
              <a:buNone/>
              <a:defRPr dirty="0" lang="en-US" sz="1200">
                <a:solidFill>
                  <a:schemeClr val="tx1"/>
                </a:solidFill>
                <a:latin typeface="Open Sans-demi_bold"/>
              </a:defRPr>
            </a:lvl1pPr>
            <a:lvl2pPr algn="ctr" lvl="1">
              <a:defRPr dirty="0" lang="en-US" sz="2400"/>
            </a:lvl2pPr>
            <a:lvl3pPr algn="ctr" lvl="2">
              <a:defRPr dirty="0" lang="en-US" sz="2400"/>
            </a:lvl3pPr>
            <a:lvl4pPr algn="ctr" lvl="3">
              <a:defRPr dirty="0" lang="en-US" sz="2400"/>
            </a:lvl4pPr>
            <a:lvl5pPr algn="ctr" lvl="4">
              <a:defRPr dirty="0" lang="en-US" sz="2400"/>
            </a:lvl5pPr>
          </a:lstStyle>
          <a:p>
            <a:pPr algn="ctr" indent="0" lvl="0" marL="0" marR="0" rtl="false">
              <a:lnSpc>
                <a:spcPct val="150000"/>
              </a:lnSpc>
              <a:spcBef>
                <a:spcPts val="1000"/>
              </a:spcBef>
              <a:spcAft>
                <a:spcPts val="0"/>
              </a:spcAft>
              <a:buFont typeface="Arial"/>
              <a:buNone/>
            </a:pPr>
            <a:r>
              <a:rPr dirty="0" lang="en-US"/>
              <a:t>CATEGORY 3</a:t>
            </a:r>
            <a:endParaRPr dirty="0" lang="en-US"/>
          </a:p>
        </p:txBody>
      </p:sp>
      <p:sp>
        <p:nvSpPr>
          <p:cNvPr id="16" name="Text Placeholder 21">
            <a:extLst>
              <a:ext uri="{D3C1C78C-01C2-4481-9C4A-B7A639DED710}">
                <a16:creationId xmlns:a16="http://schemas.microsoft.com/office/drawing/2010/main" id="{7C5B22E3-5790-4C68-B2D4-D11DE002FC8C}"/>
              </a:ext>
            </a:extLst>
          </p:cNvPr>
          <p:cNvSpPr>
            <a:spLocks noGrp="true"/>
          </p:cNvSpPr>
          <p:nvPr>
            <p:ph idx="8" type="body"/>
          </p:nvPr>
        </p:nvSpPr>
        <p:spPr>
          <a:xfrm rot="0">
            <a:off x="762000" y="1714500"/>
            <a:ext cx="3238500" cy="714375"/>
          </a:xfrm>
        </p:spPr>
        <p:txBody>
          <a:bodyPr anchor="t" bIns="0" lIns="0" rIns="0" rtlCol="0" tIns="0" vert="horz">
            <a:noAutofit/>
          </a:bodyPr>
          <a:lstStyle>
            <a:lvl1pPr algn="l" lvl="0">
              <a:lnSpc>
                <a:spcPct val="100000"/>
              </a:lnSpc>
              <a:spcBef>
                <a:spcPts val="0"/>
              </a:spcBef>
              <a:defRPr b="0" dirty="0" lang="en-US" sz="1100">
                <a:solidFill>
                  <a:schemeClr val="tx1"/>
                </a:solidFill>
                <a:latin typeface="+mn-lt"/>
              </a:defRPr>
            </a:lvl1pPr>
            <a:lvl2pPr algn="ctr" lvl="1">
              <a:defRPr dirty="0" lang="en-US" sz="2400"/>
            </a:lvl2pPr>
            <a:lvl3pPr algn="ctr" lvl="2">
              <a:defRPr dirty="0" lang="en-US" sz="2400"/>
            </a:lvl3pPr>
            <a:lvl4pPr algn="ctr" lvl="3">
              <a:defRPr dirty="0" lang="en-US" sz="2400"/>
            </a:lvl4pPr>
            <a:lvl5pPr algn="ctr" lvl="4">
              <a:defRPr dirty="0" lang="en-US" sz="2400"/>
            </a:lvl5pPr>
          </a:lstStyle>
          <a:p>
            <a:pPr>
              <a:lnSpc>
                <a:spcPct val="129999"/>
              </a:lnSpc>
            </a:pPr>
            <a:r>
              <a:rPr dirty="0" lang="en-US"/>
              <a:t>Add description</a:t>
            </a:r>
            <a:endParaRPr dirty="0" lang="en-US"/>
          </a:p>
        </p:txBody>
      </p:sp>
      <p:sp>
        <p:nvSpPr>
          <p:cNvPr id="17" name="Text Placeholder 21">
            <a:extLst>
              <a:ext uri="{3C6E99F0-3D88-46ED-A39D-E059CDD78AC4}">
                <a16:creationId xmlns:a16="http://schemas.microsoft.com/office/drawing/2010/main" id="{575DE647-9981-49D3-A9FE-FB5BC21FFE2C}"/>
              </a:ext>
            </a:extLst>
          </p:cNvPr>
          <p:cNvSpPr>
            <a:spLocks noGrp="true"/>
          </p:cNvSpPr>
          <p:nvPr>
            <p:ph idx="9" type="body"/>
          </p:nvPr>
        </p:nvSpPr>
        <p:spPr>
          <a:xfrm rot="0">
            <a:off x="762000" y="2663366"/>
            <a:ext cx="3238500" cy="714375"/>
          </a:xfrm>
        </p:spPr>
        <p:txBody>
          <a:bodyPr anchor="t" bIns="0" lIns="0" rIns="0" rtlCol="0" tIns="0" vert="horz">
            <a:noAutofit/>
          </a:bodyPr>
          <a:lstStyle>
            <a:lvl1pPr algn="l" indent="0" lvl="0" marL="0" marR="0" rtl="false">
              <a:lnSpc>
                <a:spcPct val="100000"/>
              </a:lnSpc>
              <a:spcBef>
                <a:spcPts val="0"/>
              </a:spcBef>
              <a:spcAft>
                <a:spcPts val="0"/>
              </a:spcAft>
              <a:buFont typeface="Arial"/>
              <a:buNone/>
              <a:defRPr b="0" dirty="0" lang="en-US" sz="1100">
                <a:solidFill>
                  <a:schemeClr val="tx1"/>
                </a:solidFill>
                <a:latin typeface="+mn-lt"/>
              </a:defRPr>
            </a:lvl1pPr>
            <a:lvl2pPr algn="ctr" lvl="1">
              <a:defRPr dirty="0" lang="en-US" sz="2400"/>
            </a:lvl2pPr>
            <a:lvl3pPr algn="ctr" lvl="2">
              <a:defRPr dirty="0" lang="en-US" sz="2400"/>
            </a:lvl3pPr>
            <a:lvl4pPr algn="ctr" lvl="3">
              <a:defRPr dirty="0" lang="en-US" sz="2400"/>
            </a:lvl4pPr>
            <a:lvl5pPr algn="ctr" lvl="4">
              <a:defRPr dirty="0" lang="en-US" sz="2400"/>
            </a:lvl5pPr>
          </a:lstStyle>
          <a:p>
            <a:pPr algn="l" indent="0" lvl="0" marL="0" marR="0" rtl="false">
              <a:lnSpc>
                <a:spcPct val="129999"/>
              </a:lnSpc>
              <a:spcBef>
                <a:spcPts val="1000"/>
              </a:spcBef>
              <a:spcAft>
                <a:spcPts val="0"/>
              </a:spcAft>
              <a:buFont typeface="Arial"/>
              <a:buNone/>
            </a:pPr>
            <a:r>
              <a:rPr dirty="0" lang="en-US"/>
              <a:t>Add description</a:t>
            </a:r>
            <a:endParaRPr dirty="0" lang="en-US"/>
          </a:p>
        </p:txBody>
      </p:sp>
      <p:sp>
        <p:nvSpPr>
          <p:cNvPr id="18" name="Text Placeholder 21">
            <a:extLst>
              <a:ext uri="{E2425D63-D458-4D66-ABB5-EF2E3D20CA8B}">
                <a16:creationId xmlns:a16="http://schemas.microsoft.com/office/drawing/2010/main" id="{F07FA77D-EB97-40CD-9151-B1E11BFD4627}"/>
              </a:ext>
            </a:extLst>
          </p:cNvPr>
          <p:cNvSpPr>
            <a:spLocks noGrp="true"/>
          </p:cNvSpPr>
          <p:nvPr>
            <p:ph idx="10" type="body"/>
          </p:nvPr>
        </p:nvSpPr>
        <p:spPr>
          <a:xfrm rot="0">
            <a:off x="762000" y="3619500"/>
            <a:ext cx="3238500" cy="714375"/>
          </a:xfrm>
        </p:spPr>
        <p:txBody>
          <a:bodyPr anchor="t" bIns="0" lIns="0" rIns="0" rtlCol="0" tIns="0" vert="horz">
            <a:noAutofit/>
          </a:bodyPr>
          <a:lstStyle>
            <a:lvl1pPr algn="l" lvl="0">
              <a:lnSpc>
                <a:spcPct val="100000"/>
              </a:lnSpc>
              <a:spcBef>
                <a:spcPts val="0"/>
              </a:spcBef>
              <a:defRPr b="0" dirty="0" lang="en-US" sz="1100">
                <a:solidFill>
                  <a:schemeClr val="tx1"/>
                </a:solidFill>
                <a:latin typeface="+mn-lt"/>
              </a:defRPr>
            </a:lvl1pPr>
            <a:lvl2pPr algn="ctr" lvl="1">
              <a:defRPr dirty="0" lang="en-US" sz="2400"/>
            </a:lvl2pPr>
            <a:lvl3pPr algn="ctr" lvl="2">
              <a:defRPr dirty="0" lang="en-US" sz="2400"/>
            </a:lvl3pPr>
            <a:lvl4pPr algn="ctr" lvl="3">
              <a:defRPr dirty="0" lang="en-US" sz="2400"/>
            </a:lvl4pPr>
            <a:lvl5pPr algn="ctr" lvl="4">
              <a:defRPr dirty="0" lang="en-US" sz="2400"/>
            </a:lvl5pPr>
          </a:lstStyle>
          <a:p>
            <a:pPr>
              <a:lnSpc>
                <a:spcPct val="129999"/>
              </a:lnSpc>
            </a:pPr>
            <a:r>
              <a:rPr dirty="0" lang="en-US"/>
              <a:t>Add description</a:t>
            </a:r>
            <a:endParaRPr dirty="0" lang="en-US"/>
          </a:p>
        </p:txBody>
      </p:sp>
      <p:sp>
        <p:nvSpPr>
          <p:cNvPr hidden="false" id="19" name="Date Placeholder 1">
            <a:extLst>
              <a:ext uri="{8664EE81-682B-46B4-928D-523322F0756A}">
                <a16:creationId xmlns:a16="http://schemas.microsoft.com/office/drawing/2010/main" id="{18FD5D05-4CF8-415F-AD41-030446B1C06F}"/>
              </a:ext>
            </a:extLst>
          </p:cNvPr>
          <p:cNvSpPr>
            <a:spLocks noGrp="true"/>
          </p:cNvSpPr>
          <p:nvPr>
            <p:ph idx="11" sz="half" type="dt"/>
          </p:nvPr>
        </p:nvSpPr>
        <p:spPr>
          <a:xfrm rot="0">
            <a:off x="762000" y="4695033"/>
            <a:ext cx="1639570" cy="285750"/>
          </a:xfrm>
          <a:prstGeom prst="rect">
            <a:avLst/>
          </a:prstGeom>
        </p:spPr>
        <p:txBody>
          <a:bodyPr anchor="ctr" bIns="45720" lIns="91440" rIns="91440" rtlCol="0" tIns="45720" vert="horz"/>
          <a:lstStyle>
            <a:lvl1pPr algn="l" lvl="0">
              <a:defRPr b="0" dirty="0" i="0" lang="en-US" sz="600">
                <a:solidFill>
                  <a:schemeClr val="bg1">
                    <a:lumMod val="50000"/>
                  </a:schemeClr>
                </a:solidFill>
                <a:latin typeface="+mn-lt"/>
              </a:defRPr>
            </a:lvl1pPr>
          </a:lstStyle>
          <a:p>
            <a:pPr/>
            <a:r>
              <a:rPr dirty="0" lang="en-US"/>
              <a:t>Date</a:t>
            </a:r>
            <a:endParaRPr dirty="0" lang="en-US"/>
          </a:p>
        </p:txBody>
      </p:sp>
      <p:sp>
        <p:nvSpPr>
          <p:cNvPr hidden="false" id="20" name="Footer Placeholder 1">
            <a:extLst>
              <a:ext uri="{A1D59C7D-12FC-42B3-A596-8DE2D06C1326}">
                <a16:creationId xmlns:a16="http://schemas.microsoft.com/office/drawing/2010/main" id="{4682F470-363A-40DE-905A-DF3D512D759C}"/>
              </a:ext>
            </a:extLst>
          </p:cNvPr>
          <p:cNvSpPr>
            <a:spLocks noGrp="true"/>
          </p:cNvSpPr>
          <p:nvPr>
            <p:ph idx="12" sz="quarter" type="ftr"/>
          </p:nvPr>
        </p:nvSpPr>
        <p:spPr>
          <a:xfrm rot="0">
            <a:off x="2495550" y="4686300"/>
            <a:ext cx="5181600" cy="285750"/>
          </a:xfrm>
          <a:prstGeom prst="rect">
            <a:avLst/>
          </a:prstGeom>
        </p:spPr>
        <p:txBody>
          <a:bodyPr anchor="ctr" bIns="45720" lIns="91440" rIns="91440" rtlCol="0" tIns="45720" vert="horz"/>
          <a:lstStyle>
            <a:lvl1pPr algn="ctr" lvl="0">
              <a:defRPr b="0" dirty="0" i="0" lang="en-US" sz="600">
                <a:solidFill>
                  <a:schemeClr val="bg1">
                    <a:lumMod val="50000"/>
                  </a:schemeClr>
                </a:solidFill>
                <a:latin typeface="+mn-lt"/>
              </a:defRPr>
            </a:lvl1pPr>
          </a:lstStyle>
          <a:p>
            <a:pPr/>
            <a:r>
              <a:rPr dirty="0" lang="en-US"/>
              <a:t>Footer</a:t>
            </a:r>
            <a:endParaRPr dirty="0" lang="en-US"/>
          </a:p>
        </p:txBody>
      </p:sp>
    </p:spTree>
    <p:custDataLst>
      <p:tags r:id="rId2"/>
    </p:custDataLst>
    <p:extLst>
      <p:ext uri="{EF874197-0F6D-4378-84FC-B0B1231935BC}">
        <p14:creationId xmlns:p14="http://schemas.microsoft.com/office/powerpoint/2010/main" val="1687167446724"/>
      </p:ext>
    </p:extLst>
  </p:cSld>
  <p:clrMapOvr>
    <a:masterClrMapping/>
  </p:clrMapOvr>
</p:sldLayout>
</file>

<file path=ppt/slideLayouts/slideLayout8.xml><?xml version="1.0" encoding="utf-8"?>
<p:sldLayout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preserve="1" type="cust">
  <p:cSld name="Goals 01">
    <p:spTree>
      <p:nvGrpSpPr>
        <p:cNvPr id="1" name=""/>
        <p:cNvGrpSpPr/>
        <p:nvPr/>
      </p:nvGrpSpPr>
      <p:grpSpPr>
        <a:xfrm>
          <a:off x="0" y="0"/>
          <a:ext cx="0" cy="0"/>
          <a:chOff x="0" y="0"/>
          <a:chExt cx="0" cy="0"/>
        </a:xfrm>
      </p:grpSpPr>
      <p:sp>
        <p:nvSpPr>
          <p:cNvPr id="2" name="Slide Number Placeholder 2">
            <a:extLst>
              <a:ext uri="{72C92767-CCC2-4A29-9BD9-80AD8A0D441A}">
                <a16:creationId xmlns:a16="http://schemas.microsoft.com/office/drawing/2010/main" id="{DE7BF3C9-1E9B-4434-855B-9A33F6639569}"/>
              </a:ext>
            </a:extLst>
          </p:cNvPr>
          <p:cNvSpPr>
            <a:spLocks noGrp="true"/>
          </p:cNvSpPr>
          <p:nvPr>
            <p:ph sz="quarter" type="sldNum"/>
          </p:nvPr>
        </p:nvSpPr>
        <p:spPr>
          <a:xfrm rot="0">
            <a:off x="511265" y="4572000"/>
            <a:ext cx="385301" cy="170373"/>
          </a:xfrm>
        </p:spPr>
        <p:txBody>
          <a:bodyPr rtlCol="0"/>
          <a:lstStyle/>
          <a:p>
            <a:pPr/>
            <a:fld id="{95F798BC-9EEB-40CC-B92D-462213A58C51}" type="slidenum"/>
            <a:endParaRPr dirty="0" lang="en-US"/>
          </a:p>
        </p:txBody>
      </p:sp>
      <p:sp>
        <p:nvSpPr>
          <p:cNvPr hidden="false" id="3" name="Title 1">
            <a:extLst>
              <a:ext uri="{5376B559-523A-46C8-80F0-B6268193E59A}">
                <a16:creationId xmlns:a16="http://schemas.microsoft.com/office/drawing/2010/main" id="{2A1D0EC7-2A79-4B56-9006-BA8D998EDB40}"/>
              </a:ext>
            </a:extLst>
          </p:cNvPr>
          <p:cNvSpPr>
            <a:spLocks noGrp="true"/>
          </p:cNvSpPr>
          <p:nvPr>
            <p:ph idx="1" type="title"/>
          </p:nvPr>
        </p:nvSpPr>
        <p:spPr>
          <a:xfrm rot="0">
            <a:off x="762000" y="571500"/>
            <a:ext cx="3810000" cy="857250"/>
          </a:xfrm>
        </p:spPr>
        <p:txBody>
          <a:bodyPr anchor="b" rtlCol="0" vert="horz"/>
          <a:lstStyle>
            <a:lvl1pPr lvl="0">
              <a:lnSpc>
                <a:spcPct val="100000"/>
              </a:lnSpc>
              <a:defRPr b="1" dirty="0" lang="en-US" sz="2800">
                <a:latin typeface="+mj-lt"/>
              </a:defRPr>
            </a:lvl1pPr>
          </a:lstStyle>
          <a:p>
            <a:pPr/>
            <a:r>
              <a:rPr dirty="0" lang="en-US"/>
              <a:t>ADD TITLE</a:t>
            </a:r>
            <a:endParaRPr dirty="0" lang="en-US"/>
          </a:p>
        </p:txBody>
      </p:sp>
      <p:sp>
        <p:nvSpPr>
          <p:cNvPr id="4" name="Shape 22">
            <a:extLst>
              <a:ext uri="{5B42AEA9-D69B-405B-8570-56A60B7C9C39}">
                <a16:creationId xmlns:a16="http://schemas.microsoft.com/office/drawing/2010/main" id="{76041DAA-69DB-4887-92BB-D465E351491F}"/>
              </a:ext>
            </a:extLst>
          </p:cNvPr>
          <p:cNvSpPr/>
          <p:nvPr userDrawn="1"/>
        </p:nvSpPr>
        <p:spPr>
          <a:xfrm rot="0">
            <a:off x="570880" y="4501048"/>
            <a:ext cx="266067" cy="307228"/>
          </a:xfrm>
          <a:custGeom>
            <a:avLst/>
            <a:gdLst/>
            <a:ahLst/>
            <a:cxnLst/>
            <a:rect b="b" l="0" r="r" t="0"/>
            <a:pathLst>
              <a:path h="409638" w="354756">
                <a:moveTo>
                  <a:pt x="177378" y="0"/>
                </a:moveTo>
                <a:lnTo>
                  <a:pt x="354756" y="102410"/>
                </a:lnTo>
                <a:lnTo>
                  <a:pt x="354756" y="307229"/>
                </a:lnTo>
                <a:lnTo>
                  <a:pt x="177378" y="409638"/>
                </a:lnTo>
                <a:lnTo>
                  <a:pt x="0" y="307229"/>
                </a:lnTo>
                <a:lnTo>
                  <a:pt x="0" y="102410"/>
                </a:lnTo>
                <a:close/>
              </a:path>
            </a:pathLst>
          </a:custGeom>
          <a:noFill/>
          <a:ln w="6350">
            <a:solidFill>
              <a:schemeClr val="tx1">
                <a:alpha val="14999"/>
              </a:schemeClr>
            </a:solidFill>
            <a:miter lim="800000"/>
          </a:ln>
        </p:spPr>
        <p:txBody>
          <a:bodyPr anchor="ctr" lIns="45719" rIns="45719" rtlCol="0" vert="horz"/>
          <a:lstStyle/>
          <a:p>
            <a:pPr/>
            <a:r>
              <a:rPr dirty="0" lang="en-US"/>
              <a:t/>
            </a:r>
            <a:endParaRPr dirty="0" lang="en-US"/>
          </a:p>
        </p:txBody>
      </p:sp>
      <p:sp>
        <p:nvSpPr>
          <p:cNvPr id="5" name="Shape 22">
            <a:extLst>
              <a:ext uri="{A182D037-F6BF-41AE-954E-05027F988BD2}">
                <a16:creationId xmlns:a16="http://schemas.microsoft.com/office/drawing/2010/main" id="{E5E0A5BC-53EE-44B0-8D34-75ACF3651AF2}"/>
              </a:ext>
            </a:extLst>
          </p:cNvPr>
          <p:cNvSpPr/>
          <p:nvPr userDrawn="1"/>
        </p:nvSpPr>
        <p:spPr>
          <a:xfrm rot="0">
            <a:off x="6080787" y="1097937"/>
            <a:ext cx="1529106" cy="1765661"/>
          </a:xfrm>
          <a:custGeom>
            <a:avLst/>
            <a:gdLst/>
            <a:ahLst/>
            <a:cxnLst/>
            <a:rect b="b" l="0" r="r" t="0"/>
            <a:pathLst>
              <a:path h="2354215" w="2038809">
                <a:moveTo>
                  <a:pt x="1019405" y="0"/>
                </a:moveTo>
                <a:lnTo>
                  <a:pt x="2038809" y="588554"/>
                </a:lnTo>
                <a:lnTo>
                  <a:pt x="2038809" y="1765661"/>
                </a:lnTo>
                <a:lnTo>
                  <a:pt x="1019405" y="2354215"/>
                </a:lnTo>
                <a:lnTo>
                  <a:pt x="0" y="1765661"/>
                </a:lnTo>
                <a:lnTo>
                  <a:pt x="0" y="588554"/>
                </a:lnTo>
                <a:close/>
              </a:path>
            </a:pathLst>
          </a:custGeom>
          <a:noFill/>
          <a:ln w="9525">
            <a:solidFill>
              <a:schemeClr val="bg1">
                <a:lumMod val="85000"/>
              </a:schemeClr>
            </a:solidFill>
            <a:miter lim="800000"/>
          </a:ln>
        </p:spPr>
        <p:txBody>
          <a:bodyPr anchor="ctr" lIns="45719" rIns="45719" rtlCol="0" vert="horz"/>
          <a:lstStyle/>
          <a:p>
            <a:pPr algn="ctr">
              <a:spcBef>
                <a:spcPts val="600"/>
              </a:spcBef>
            </a:pPr>
            <a:r>
              <a:rPr dirty="0" lang="en-US"/>
              <a:t/>
            </a:r>
            <a:endParaRPr dirty="0" lang="en-US"/>
          </a:p>
        </p:txBody>
      </p:sp>
      <p:sp>
        <p:nvSpPr>
          <p:cNvPr id="6" name="Shape 22">
            <a:extLst>
              <a:ext uri="{57345B3C-AC63-4B59-A257-CCF08D878944}">
                <a16:creationId xmlns:a16="http://schemas.microsoft.com/office/drawing/2010/main" id="{E01FEA3B-4025-4E41-A230-5E4E297325E9}"/>
              </a:ext>
            </a:extLst>
          </p:cNvPr>
          <p:cNvSpPr/>
          <p:nvPr userDrawn="1"/>
        </p:nvSpPr>
        <p:spPr>
          <a:xfrm rot="0">
            <a:off x="7614892" y="1980768"/>
            <a:ext cx="1529106" cy="1765661"/>
          </a:xfrm>
          <a:custGeom>
            <a:avLst/>
            <a:gdLst/>
            <a:ahLst/>
            <a:cxnLst/>
            <a:rect b="b" l="0" r="r" t="0"/>
            <a:pathLst>
              <a:path h="2354215" w="2038809">
                <a:moveTo>
                  <a:pt x="1019405" y="0"/>
                </a:moveTo>
                <a:lnTo>
                  <a:pt x="2038809" y="588554"/>
                </a:lnTo>
                <a:lnTo>
                  <a:pt x="2038809" y="1765661"/>
                </a:lnTo>
                <a:lnTo>
                  <a:pt x="1019405" y="2354215"/>
                </a:lnTo>
                <a:lnTo>
                  <a:pt x="0" y="1765661"/>
                </a:lnTo>
                <a:lnTo>
                  <a:pt x="0" y="588554"/>
                </a:lnTo>
                <a:close/>
              </a:path>
            </a:pathLst>
          </a:custGeom>
          <a:noFill/>
          <a:ln w="9525">
            <a:solidFill>
              <a:schemeClr val="bg1">
                <a:lumMod val="85000"/>
              </a:schemeClr>
            </a:solidFill>
            <a:miter lim="800000"/>
          </a:ln>
        </p:spPr>
        <p:txBody>
          <a:bodyPr anchor="ctr" lIns="45719" rIns="45719" rtlCol="0" vert="horz"/>
          <a:lstStyle/>
          <a:p>
            <a:pPr algn="ctr">
              <a:spcBef>
                <a:spcPts val="600"/>
              </a:spcBef>
            </a:pPr>
            <a:r>
              <a:rPr dirty="0" lang="en-US"/>
              <a:t/>
            </a:r>
            <a:endParaRPr dirty="0" lang="en-US"/>
          </a:p>
        </p:txBody>
      </p:sp>
      <p:sp>
        <p:nvSpPr>
          <p:cNvPr id="7" name="Shape 22">
            <a:extLst>
              <a:ext uri="{72100569-0255-4089-8FD0-DA6016470F2D}">
                <a16:creationId xmlns:a16="http://schemas.microsoft.com/office/drawing/2010/main" id="{021DC00E-A862-446B-8569-930BE7FE17A2}"/>
              </a:ext>
            </a:extLst>
          </p:cNvPr>
          <p:cNvSpPr/>
          <p:nvPr userDrawn="1"/>
        </p:nvSpPr>
        <p:spPr>
          <a:xfrm rot="0">
            <a:off x="5315430" y="2423433"/>
            <a:ext cx="1529106" cy="1765661"/>
          </a:xfrm>
          <a:custGeom>
            <a:avLst/>
            <a:gdLst/>
            <a:ahLst/>
            <a:cxnLst/>
            <a:rect b="b" l="0" r="r" t="0"/>
            <a:pathLst>
              <a:path h="2354215" w="2038809">
                <a:moveTo>
                  <a:pt x="1019405" y="0"/>
                </a:moveTo>
                <a:lnTo>
                  <a:pt x="2038809" y="588554"/>
                </a:lnTo>
                <a:lnTo>
                  <a:pt x="2038809" y="1765661"/>
                </a:lnTo>
                <a:lnTo>
                  <a:pt x="1019405" y="2354215"/>
                </a:lnTo>
                <a:lnTo>
                  <a:pt x="0" y="1765661"/>
                </a:lnTo>
                <a:lnTo>
                  <a:pt x="0" y="588554"/>
                </a:lnTo>
                <a:close/>
              </a:path>
            </a:pathLst>
          </a:custGeom>
          <a:noFill/>
          <a:ln w="9525">
            <a:solidFill>
              <a:schemeClr val="bg1">
                <a:lumMod val="85000"/>
              </a:schemeClr>
            </a:solidFill>
            <a:miter lim="800000"/>
          </a:ln>
        </p:spPr>
        <p:txBody>
          <a:bodyPr anchor="ctr" lIns="45719" rIns="45719" rtlCol="0" vert="horz"/>
          <a:lstStyle/>
          <a:p>
            <a:pPr algn="ctr">
              <a:spcBef>
                <a:spcPts val="600"/>
              </a:spcBef>
            </a:pPr>
            <a:r>
              <a:rPr dirty="0" lang="en-US"/>
              <a:t/>
            </a:r>
            <a:endParaRPr dirty="0" lang="en-US"/>
          </a:p>
        </p:txBody>
      </p:sp>
      <p:sp>
        <p:nvSpPr>
          <p:cNvPr id="8" name="Shape 22">
            <a:extLst>
              <a:ext uri="{47CE20F6-5C7D-41AC-AE32-988A02B126F0}">
                <a16:creationId xmlns:a16="http://schemas.microsoft.com/office/drawing/2010/main" id="{E4262F69-FB6D-4BF7-84BF-3E6C3EC76F15}"/>
              </a:ext>
            </a:extLst>
          </p:cNvPr>
          <p:cNvSpPr/>
          <p:nvPr userDrawn="1"/>
        </p:nvSpPr>
        <p:spPr>
          <a:xfrm rot="0">
            <a:off x="4550836" y="1097937"/>
            <a:ext cx="1529106" cy="1765661"/>
          </a:xfrm>
          <a:custGeom>
            <a:avLst/>
            <a:gdLst/>
            <a:ahLst/>
            <a:cxnLst/>
            <a:rect b="b" l="0" r="r" t="0"/>
            <a:pathLst>
              <a:path h="2354215" w="2038809">
                <a:moveTo>
                  <a:pt x="1019405" y="0"/>
                </a:moveTo>
                <a:lnTo>
                  <a:pt x="2038809" y="588554"/>
                </a:lnTo>
                <a:lnTo>
                  <a:pt x="2038809" y="1765661"/>
                </a:lnTo>
                <a:lnTo>
                  <a:pt x="1019405" y="2354215"/>
                </a:lnTo>
                <a:lnTo>
                  <a:pt x="0" y="1765661"/>
                </a:lnTo>
                <a:lnTo>
                  <a:pt x="0" y="588554"/>
                </a:lnTo>
                <a:close/>
              </a:path>
            </a:pathLst>
          </a:custGeom>
          <a:noFill/>
          <a:ln w="9525">
            <a:solidFill>
              <a:schemeClr val="bg1">
                <a:lumMod val="85000"/>
              </a:schemeClr>
            </a:solidFill>
            <a:miter lim="800000"/>
          </a:ln>
        </p:spPr>
        <p:txBody>
          <a:bodyPr anchor="ctr" lIns="45719" rIns="45719" rtlCol="0" vert="horz"/>
          <a:lstStyle/>
          <a:p>
            <a:pPr algn="ctr">
              <a:spcBef>
                <a:spcPts val="600"/>
              </a:spcBef>
            </a:pPr>
            <a:r>
              <a:rPr dirty="0" lang="en-US"/>
              <a:t/>
            </a:r>
            <a:endParaRPr dirty="0" lang="en-US"/>
          </a:p>
        </p:txBody>
      </p:sp>
      <p:sp>
        <p:nvSpPr>
          <p:cNvPr id="9" name="Shape 22">
            <a:extLst>
              <a:ext uri="{7427FDAD-77D0-4B48-A995-91BEBF3F1EEC}">
                <a16:creationId xmlns:a16="http://schemas.microsoft.com/office/drawing/2010/main" id="{BFC77A6B-BFFD-4E41-92E3-53EBA537D92B}"/>
              </a:ext>
            </a:extLst>
          </p:cNvPr>
          <p:cNvSpPr/>
          <p:nvPr userDrawn="1"/>
        </p:nvSpPr>
        <p:spPr>
          <a:xfrm rot="0">
            <a:off x="3021729" y="1980768"/>
            <a:ext cx="1529106" cy="1765661"/>
          </a:xfrm>
          <a:custGeom>
            <a:avLst/>
            <a:gdLst/>
            <a:ahLst/>
            <a:cxnLst/>
            <a:rect b="b" l="0" r="r" t="0"/>
            <a:pathLst>
              <a:path h="2354215" w="2038809">
                <a:moveTo>
                  <a:pt x="1019405" y="0"/>
                </a:moveTo>
                <a:lnTo>
                  <a:pt x="2038809" y="588554"/>
                </a:lnTo>
                <a:lnTo>
                  <a:pt x="2038809" y="1765661"/>
                </a:lnTo>
                <a:lnTo>
                  <a:pt x="1019405" y="2354215"/>
                </a:lnTo>
                <a:lnTo>
                  <a:pt x="0" y="1765661"/>
                </a:lnTo>
                <a:lnTo>
                  <a:pt x="0" y="588554"/>
                </a:lnTo>
                <a:close/>
              </a:path>
            </a:pathLst>
          </a:custGeom>
          <a:noFill/>
          <a:ln w="9525">
            <a:solidFill>
              <a:schemeClr val="bg1">
                <a:lumMod val="85000"/>
              </a:schemeClr>
            </a:solidFill>
            <a:miter lim="800000"/>
          </a:ln>
        </p:spPr>
        <p:txBody>
          <a:bodyPr anchor="ctr" lIns="45719" rIns="45719" rtlCol="0" vert="horz"/>
          <a:lstStyle/>
          <a:p>
            <a:pPr algn="ctr">
              <a:spcBef>
                <a:spcPts val="600"/>
              </a:spcBef>
            </a:pPr>
            <a:r>
              <a:rPr dirty="0" lang="en-US"/>
              <a:t/>
            </a:r>
            <a:endParaRPr dirty="0" lang="en-US"/>
          </a:p>
        </p:txBody>
      </p:sp>
      <p:cxnSp>
        <p:nvCxnSpPr>
          <p:cNvPr id="10" name="Straight Connector 13">
            <a:extLst>
              <a:ext uri="{543DAAC0-3609-4DC1-836C-0881DF93553F}">
                <a16:creationId xmlns:a16="http://schemas.microsoft.com/office/drawing/2010/main" id="{37615949-4A19-4552-AF7D-E7E561532D4D}"/>
              </a:ext>
            </a:extLst>
          </p:cNvPr>
          <p:cNvCxnSpPr/>
          <p:nvPr/>
        </p:nvCxnSpPr>
        <p:spPr>
          <a:xfrm rot="0">
            <a:off x="3785478" y="1980768"/>
            <a:ext cx="764513" cy="44266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1" name="Straight Connector 14">
            <a:extLst>
              <a:ext uri="{D0BC8E33-B51B-433E-9A03-BF11FD5D494D}">
                <a16:creationId xmlns:a16="http://schemas.microsoft.com/office/drawing/2010/main" id="{4E75FF4A-73EE-4348-92D4-D26608DE8D6F}"/>
              </a:ext>
            </a:extLst>
          </p:cNvPr>
          <p:cNvCxnSpPr/>
          <p:nvPr/>
        </p:nvCxnSpPr>
        <p:spPr>
          <a:xfrm flipH="true" rot="0">
            <a:off x="4545838" y="1534035"/>
            <a:ext cx="404" cy="88939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2" name="Straight Connector 15">
            <a:extLst>
              <a:ext uri="{92482E13-8DA8-4E42-87EF-139B97CEA2AD}">
                <a16:creationId xmlns:a16="http://schemas.microsoft.com/office/drawing/2010/main" id="{F9B3FCAF-E63C-436A-B2DB-70039178015F}"/>
              </a:ext>
            </a:extLst>
          </p:cNvPr>
          <p:cNvCxnSpPr/>
          <p:nvPr/>
        </p:nvCxnSpPr>
        <p:spPr>
          <a:xfrm flipV="true" rot="0">
            <a:off x="4543514" y="1097937"/>
            <a:ext cx="771914" cy="436097"/>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3" name="Straight Connector 16">
            <a:extLst>
              <a:ext uri="{C3D5CF8C-D9B4-445D-B991-FB847EE92408}">
                <a16:creationId xmlns:a16="http://schemas.microsoft.com/office/drawing/2010/main" id="{118208B1-B5B9-475C-8C23-5732BD5FA13E}"/>
              </a:ext>
            </a:extLst>
          </p:cNvPr>
          <p:cNvCxnSpPr/>
          <p:nvPr/>
        </p:nvCxnSpPr>
        <p:spPr>
          <a:xfrm flipH="true" flipV="true" rot="0">
            <a:off x="5306601" y="1097937"/>
            <a:ext cx="771914" cy="436097"/>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4" name="Straight Connector 17">
            <a:extLst>
              <a:ext uri="{CDA8A904-1F90-40C0-B876-59E1121AA634}">
                <a16:creationId xmlns:a16="http://schemas.microsoft.com/office/drawing/2010/main" id="{60C74CC1-4D18-4C76-A927-126B329BE508}"/>
              </a:ext>
            </a:extLst>
          </p:cNvPr>
          <p:cNvCxnSpPr/>
          <p:nvPr/>
        </p:nvCxnSpPr>
        <p:spPr>
          <a:xfrm flipH="true" rot="0">
            <a:off x="6071194" y="1534035"/>
            <a:ext cx="404" cy="88939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5" name="Straight Connector 18">
            <a:extLst>
              <a:ext uri="{11BF8A02-9CF4-47C8-B6C5-690BF1DD5DE5}">
                <a16:creationId xmlns:a16="http://schemas.microsoft.com/office/drawing/2010/main" id="{C49890BA-3047-4BAC-A47B-DBE9F483EC73}"/>
              </a:ext>
            </a:extLst>
          </p:cNvPr>
          <p:cNvCxnSpPr/>
          <p:nvPr/>
        </p:nvCxnSpPr>
        <p:spPr>
          <a:xfrm rot="0">
            <a:off x="6071478" y="2415430"/>
            <a:ext cx="775979" cy="44941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6" name="Straight Connector 19">
            <a:extLst>
              <a:ext uri="{9B89C430-8F5F-41ED-9EAA-981565BD8C6F}">
                <a16:creationId xmlns:a16="http://schemas.microsoft.com/office/drawing/2010/main" id="{B76C2B14-6564-439D-BCDC-AA757DC58843}"/>
              </a:ext>
            </a:extLst>
          </p:cNvPr>
          <p:cNvCxnSpPr/>
          <p:nvPr/>
        </p:nvCxnSpPr>
        <p:spPr>
          <a:xfrm flipH="true" rot="0">
            <a:off x="6842568" y="1978733"/>
            <a:ext cx="1534761" cy="88611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7" name="Straight Connector 20">
            <a:extLst>
              <a:ext uri="{0D567042-7889-46D3-A9F3-72ABECF841A7}">
                <a16:creationId xmlns:a16="http://schemas.microsoft.com/office/drawing/2010/main" id="{F6E29279-01C2-4616-8F4D-28F2B6364893}"/>
              </a:ext>
            </a:extLst>
          </p:cNvPr>
          <p:cNvCxnSpPr/>
          <p:nvPr/>
        </p:nvCxnSpPr>
        <p:spPr>
          <a:xfrm rot="0">
            <a:off x="8367137" y="1977549"/>
            <a:ext cx="805840" cy="457397"/>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8" name="Shape 22">
            <a:extLst>
              <a:ext uri="{D93AD407-ADC6-4D68-83AB-375D3324E67D}">
                <a16:creationId xmlns:a16="http://schemas.microsoft.com/office/drawing/2010/main" id="{F2EE11A4-0A98-488F-875C-ABD7B99EFF07}"/>
              </a:ext>
            </a:extLst>
          </p:cNvPr>
          <p:cNvSpPr/>
          <p:nvPr userDrawn="1"/>
        </p:nvSpPr>
        <p:spPr>
          <a:xfrm rot="0">
            <a:off x="4493984" y="2367813"/>
            <a:ext cx="100719" cy="116301"/>
          </a:xfrm>
          <a:custGeom>
            <a:avLst/>
            <a:gdLst/>
            <a:ahLst/>
            <a:cxnLst/>
            <a:rect b="b" l="0" r="r" t="0"/>
            <a:pathLst>
              <a:path h="155068" w="134293">
                <a:moveTo>
                  <a:pt x="67147" y="0"/>
                </a:moveTo>
                <a:lnTo>
                  <a:pt x="134293" y="38767"/>
                </a:lnTo>
                <a:lnTo>
                  <a:pt x="134293" y="116301"/>
                </a:lnTo>
                <a:lnTo>
                  <a:pt x="67147" y="155068"/>
                </a:lnTo>
                <a:lnTo>
                  <a:pt x="0" y="116301"/>
                </a:lnTo>
                <a:lnTo>
                  <a:pt x="0" y="38767"/>
                </a:lnTo>
                <a:close/>
              </a:path>
            </a:pathLst>
          </a:custGeom>
          <a:solidFill>
            <a:schemeClr val="accent1"/>
          </a:solidFill>
          <a:ln w="12700">
            <a:noFill/>
            <a:miter lim="800000"/>
          </a:ln>
        </p:spPr>
        <p:txBody>
          <a:bodyPr anchor="ctr" lIns="45719" rIns="45719" rtlCol="0" vert="horz"/>
          <a:lstStyle/>
          <a:p>
            <a:pPr/>
            <a:r>
              <a:rPr dirty="0" lang="en-US"/>
              <a:t/>
            </a:r>
            <a:endParaRPr dirty="0" lang="en-US"/>
          </a:p>
        </p:txBody>
      </p:sp>
      <p:sp>
        <p:nvSpPr>
          <p:cNvPr id="19" name="Shape 22">
            <a:extLst>
              <a:ext uri="{5440EB9F-1728-416D-ABE4-26B4EB4027F1}">
                <a16:creationId xmlns:a16="http://schemas.microsoft.com/office/drawing/2010/main" id="{62ADA881-0A79-47E2-BEB4-F1CBAA69DED8}"/>
              </a:ext>
            </a:extLst>
          </p:cNvPr>
          <p:cNvSpPr/>
          <p:nvPr userDrawn="1"/>
        </p:nvSpPr>
        <p:spPr>
          <a:xfrm rot="0">
            <a:off x="6021185" y="1468782"/>
            <a:ext cx="100719" cy="116301"/>
          </a:xfrm>
          <a:custGeom>
            <a:avLst/>
            <a:gdLst/>
            <a:ahLst/>
            <a:cxnLst/>
            <a:rect b="b" l="0" r="r" t="0"/>
            <a:pathLst>
              <a:path h="155068" w="134293">
                <a:moveTo>
                  <a:pt x="67147" y="0"/>
                </a:moveTo>
                <a:lnTo>
                  <a:pt x="134293" y="38767"/>
                </a:lnTo>
                <a:lnTo>
                  <a:pt x="134293" y="116301"/>
                </a:lnTo>
                <a:lnTo>
                  <a:pt x="67147" y="155068"/>
                </a:lnTo>
                <a:lnTo>
                  <a:pt x="0" y="116301"/>
                </a:lnTo>
                <a:lnTo>
                  <a:pt x="0" y="38767"/>
                </a:lnTo>
                <a:close/>
              </a:path>
            </a:pathLst>
          </a:custGeom>
          <a:solidFill>
            <a:schemeClr val="accent1"/>
          </a:solidFill>
          <a:ln w="12700">
            <a:noFill/>
            <a:miter lim="800000"/>
          </a:ln>
        </p:spPr>
        <p:txBody>
          <a:bodyPr anchor="ctr" lIns="45719" rIns="45719" rtlCol="0" vert="horz"/>
          <a:lstStyle/>
          <a:p>
            <a:pPr/>
            <a:r>
              <a:rPr dirty="0" lang="en-US"/>
              <a:t/>
            </a:r>
            <a:endParaRPr dirty="0" lang="en-US"/>
          </a:p>
        </p:txBody>
      </p:sp>
      <p:sp>
        <p:nvSpPr>
          <p:cNvPr id="20" name="Shape 22">
            <a:extLst>
              <a:ext uri="{F43B5DEA-069C-4341-89BE-5A14D1D3A835}">
                <a16:creationId xmlns:a16="http://schemas.microsoft.com/office/drawing/2010/main" id="{4F0C0686-2795-4511-A50C-59F51F35C535}"/>
              </a:ext>
            </a:extLst>
          </p:cNvPr>
          <p:cNvSpPr/>
          <p:nvPr userDrawn="1"/>
        </p:nvSpPr>
        <p:spPr>
          <a:xfrm rot="0">
            <a:off x="6025836" y="2356029"/>
            <a:ext cx="100719" cy="116301"/>
          </a:xfrm>
          <a:custGeom>
            <a:avLst/>
            <a:gdLst/>
            <a:ahLst/>
            <a:cxnLst/>
            <a:rect b="b" l="0" r="r" t="0"/>
            <a:pathLst>
              <a:path h="155068" w="134293">
                <a:moveTo>
                  <a:pt x="67147" y="0"/>
                </a:moveTo>
                <a:lnTo>
                  <a:pt x="134293" y="38767"/>
                </a:lnTo>
                <a:lnTo>
                  <a:pt x="134293" y="116301"/>
                </a:lnTo>
                <a:lnTo>
                  <a:pt x="67147" y="155068"/>
                </a:lnTo>
                <a:lnTo>
                  <a:pt x="0" y="116301"/>
                </a:lnTo>
                <a:lnTo>
                  <a:pt x="0" y="38767"/>
                </a:lnTo>
                <a:close/>
              </a:path>
            </a:pathLst>
          </a:custGeom>
          <a:solidFill>
            <a:schemeClr val="accent1"/>
          </a:solidFill>
          <a:ln w="12700">
            <a:noFill/>
            <a:miter lim="800000"/>
          </a:ln>
        </p:spPr>
        <p:txBody>
          <a:bodyPr anchor="ctr" lIns="45719" rIns="45719" rtlCol="0" vert="horz"/>
          <a:lstStyle/>
          <a:p>
            <a:pPr/>
            <a:r>
              <a:rPr dirty="0" lang="en-US"/>
              <a:t/>
            </a:r>
            <a:endParaRPr dirty="0" lang="en-US"/>
          </a:p>
        </p:txBody>
      </p:sp>
      <p:sp>
        <p:nvSpPr>
          <p:cNvPr id="21" name="Shape 22">
            <a:extLst>
              <a:ext uri="{851B49CB-69DD-4ED3-AFEA-AD66267B3411}">
                <a16:creationId xmlns:a16="http://schemas.microsoft.com/office/drawing/2010/main" id="{2B6025BD-424C-4A89-8210-4F0D19C01D26}"/>
              </a:ext>
            </a:extLst>
          </p:cNvPr>
          <p:cNvSpPr/>
          <p:nvPr userDrawn="1"/>
        </p:nvSpPr>
        <p:spPr>
          <a:xfrm rot="0">
            <a:off x="6792319" y="2794020"/>
            <a:ext cx="100719" cy="116301"/>
          </a:xfrm>
          <a:custGeom>
            <a:avLst/>
            <a:gdLst/>
            <a:ahLst/>
            <a:cxnLst/>
            <a:rect b="b" l="0" r="r" t="0"/>
            <a:pathLst>
              <a:path h="155068" w="134293">
                <a:moveTo>
                  <a:pt x="67147" y="0"/>
                </a:moveTo>
                <a:lnTo>
                  <a:pt x="134293" y="38767"/>
                </a:lnTo>
                <a:lnTo>
                  <a:pt x="134293" y="116301"/>
                </a:lnTo>
                <a:lnTo>
                  <a:pt x="67147" y="155068"/>
                </a:lnTo>
                <a:lnTo>
                  <a:pt x="0" y="116301"/>
                </a:lnTo>
                <a:lnTo>
                  <a:pt x="0" y="38767"/>
                </a:lnTo>
                <a:close/>
              </a:path>
            </a:pathLst>
          </a:custGeom>
          <a:solidFill>
            <a:schemeClr val="accent1"/>
          </a:solidFill>
          <a:ln w="12700">
            <a:noFill/>
            <a:miter lim="800000"/>
          </a:ln>
        </p:spPr>
        <p:txBody>
          <a:bodyPr anchor="ctr" lIns="45719" rIns="45719" rtlCol="0" vert="horz"/>
          <a:lstStyle/>
          <a:p>
            <a:pPr/>
            <a:r>
              <a:rPr dirty="0" lang="en-US"/>
              <a:t/>
            </a:r>
            <a:endParaRPr dirty="0" lang="en-US"/>
          </a:p>
        </p:txBody>
      </p:sp>
      <p:sp>
        <p:nvSpPr>
          <p:cNvPr id="22" name="Shape 22">
            <a:extLst>
              <a:ext uri="{9DFAEF03-58CA-4207-A6FC-77330309A524}">
                <a16:creationId xmlns:a16="http://schemas.microsoft.com/office/drawing/2010/main" id="{BE8F9687-609E-49A0-A7EB-47E12C5D7792}"/>
              </a:ext>
            </a:extLst>
          </p:cNvPr>
          <p:cNvSpPr/>
          <p:nvPr userDrawn="1"/>
        </p:nvSpPr>
        <p:spPr>
          <a:xfrm rot="0">
            <a:off x="8316777" y="1922617"/>
            <a:ext cx="100719" cy="116301"/>
          </a:xfrm>
          <a:custGeom>
            <a:avLst/>
            <a:gdLst/>
            <a:ahLst/>
            <a:cxnLst/>
            <a:rect b="b" l="0" r="r" t="0"/>
            <a:pathLst>
              <a:path h="155068" w="134293">
                <a:moveTo>
                  <a:pt x="67147" y="0"/>
                </a:moveTo>
                <a:lnTo>
                  <a:pt x="134293" y="38767"/>
                </a:lnTo>
                <a:lnTo>
                  <a:pt x="134293" y="116301"/>
                </a:lnTo>
                <a:lnTo>
                  <a:pt x="67147" y="155068"/>
                </a:lnTo>
                <a:lnTo>
                  <a:pt x="0" y="116301"/>
                </a:lnTo>
                <a:lnTo>
                  <a:pt x="0" y="38767"/>
                </a:lnTo>
                <a:close/>
              </a:path>
            </a:pathLst>
          </a:custGeom>
          <a:solidFill>
            <a:schemeClr val="accent1"/>
          </a:solidFill>
          <a:ln w="12700">
            <a:noFill/>
            <a:miter lim="800000"/>
          </a:ln>
        </p:spPr>
        <p:txBody>
          <a:bodyPr anchor="ctr" lIns="45719" rIns="45719" rtlCol="0" vert="horz"/>
          <a:lstStyle/>
          <a:p>
            <a:pPr/>
            <a:r>
              <a:rPr dirty="0" lang="en-US"/>
              <a:t/>
            </a:r>
            <a:endParaRPr dirty="0" lang="en-US"/>
          </a:p>
        </p:txBody>
      </p:sp>
      <p:sp>
        <p:nvSpPr>
          <p:cNvPr id="23" name="Shape 22">
            <a:extLst>
              <a:ext uri="{17AEE3F3-5E4B-4313-8558-2394D5635B61}">
                <a16:creationId xmlns:a16="http://schemas.microsoft.com/office/drawing/2010/main" id="{4C41BF5E-F524-4C46-8C86-4AB899BF1E27}"/>
              </a:ext>
            </a:extLst>
          </p:cNvPr>
          <p:cNvSpPr/>
          <p:nvPr userDrawn="1"/>
        </p:nvSpPr>
        <p:spPr>
          <a:xfrm rot="0">
            <a:off x="3745311" y="1923244"/>
            <a:ext cx="100719" cy="116301"/>
          </a:xfrm>
          <a:custGeom>
            <a:avLst/>
            <a:gdLst/>
            <a:ahLst/>
            <a:cxnLst/>
            <a:rect b="b" l="0" r="r" t="0"/>
            <a:pathLst>
              <a:path h="155068" w="134293">
                <a:moveTo>
                  <a:pt x="67147" y="0"/>
                </a:moveTo>
                <a:lnTo>
                  <a:pt x="134293" y="38767"/>
                </a:lnTo>
                <a:lnTo>
                  <a:pt x="134293" y="116301"/>
                </a:lnTo>
                <a:lnTo>
                  <a:pt x="67147" y="155068"/>
                </a:lnTo>
                <a:lnTo>
                  <a:pt x="0" y="116301"/>
                </a:lnTo>
                <a:lnTo>
                  <a:pt x="0" y="38767"/>
                </a:lnTo>
                <a:close/>
              </a:path>
            </a:pathLst>
          </a:custGeom>
          <a:solidFill>
            <a:schemeClr val="accent1"/>
          </a:solidFill>
          <a:ln w="12700">
            <a:noFill/>
            <a:miter lim="800000"/>
          </a:ln>
        </p:spPr>
        <p:txBody>
          <a:bodyPr anchor="ctr" lIns="45719" rIns="45719" rtlCol="0" vert="horz"/>
          <a:lstStyle/>
          <a:p>
            <a:pPr/>
            <a:r>
              <a:rPr dirty="0" lang="en-US"/>
              <a:t/>
            </a:r>
            <a:endParaRPr dirty="0" lang="en-US"/>
          </a:p>
        </p:txBody>
      </p:sp>
      <p:sp>
        <p:nvSpPr>
          <p:cNvPr id="24" name="Text Placeholder 18">
            <a:extLst>
              <a:ext uri="{46A4836C-097B-4D33-8395-599F7E98F8D6}">
                <a16:creationId xmlns:a16="http://schemas.microsoft.com/office/drawing/2010/main" id="{8AE78C28-0A89-42DA-A95F-60C36AF7C432}"/>
              </a:ext>
            </a:extLst>
          </p:cNvPr>
          <p:cNvSpPr>
            <a:spLocks noGrp="true"/>
          </p:cNvSpPr>
          <p:nvPr>
            <p:ph idx="2" type="body"/>
          </p:nvPr>
        </p:nvSpPr>
        <p:spPr>
          <a:xfrm rot="0">
            <a:off x="3152699" y="2571940"/>
            <a:ext cx="1261372" cy="180975"/>
          </a:xfrm>
        </p:spPr>
        <p:txBody>
          <a:bodyPr anchor="t" rtlCol="0" vert="horz">
            <a:noAutofit/>
          </a:bodyPr>
          <a:lstStyle>
            <a:lvl1pPr algn="ctr" lvl="0">
              <a:lnSpc>
                <a:spcPct val="100000"/>
              </a:lnSpc>
              <a:defRPr dirty="0" lang="en-US" sz="1600">
                <a:latin typeface="Open Sans-demi_bold"/>
              </a:defRPr>
            </a:lvl1pPr>
            <a:lvl2pPr algn="ctr" lvl="1">
              <a:defRPr b="1" dirty="0" lang="en-US" sz="1800">
                <a:latin typeface="+mn-lt"/>
              </a:defRPr>
            </a:lvl2pPr>
            <a:lvl3pPr algn="ctr" lvl="2">
              <a:defRPr b="1" dirty="0" lang="en-US" sz="1800">
                <a:latin typeface="+mn-lt"/>
              </a:defRPr>
            </a:lvl3pPr>
            <a:lvl4pPr algn="ctr" lvl="3">
              <a:defRPr b="1" dirty="0" lang="en-US" sz="1800">
                <a:latin typeface="+mn-lt"/>
              </a:defRPr>
            </a:lvl4pPr>
            <a:lvl5pPr algn="ctr" lvl="4">
              <a:defRPr b="1" dirty="0" lang="en-US" sz="1800">
                <a:latin typeface="+mn-lt"/>
              </a:defRPr>
            </a:lvl5pPr>
          </a:lstStyle>
          <a:p>
            <a:pPr algn="ctr"/>
            <a:r>
              <a:rPr dirty="0" lang="en-US"/>
              <a:t>BIG GOAL</a:t>
            </a:r>
            <a:endParaRPr dirty="0" lang="en-US"/>
          </a:p>
        </p:txBody>
      </p:sp>
      <p:sp>
        <p:nvSpPr>
          <p:cNvPr id="25" name="Text Placeholder 18">
            <a:extLst>
              <a:ext uri="{77C55CEB-EC92-4CD3-8A4F-0F97BFEE182A}">
                <a16:creationId xmlns:a16="http://schemas.microsoft.com/office/drawing/2010/main" id="{C07176E2-9B67-4EBE-B5E6-C69ABE11F36D}"/>
              </a:ext>
            </a:extLst>
          </p:cNvPr>
          <p:cNvSpPr>
            <a:spLocks noGrp="true"/>
          </p:cNvSpPr>
          <p:nvPr>
            <p:ph idx="3" type="body"/>
          </p:nvPr>
        </p:nvSpPr>
        <p:spPr>
          <a:xfrm rot="0">
            <a:off x="4692843" y="1653673"/>
            <a:ext cx="1261372" cy="180975"/>
          </a:xfrm>
        </p:spPr>
        <p:txBody>
          <a:bodyPr anchor="t" rtlCol="0" vert="horz">
            <a:noAutofit/>
          </a:bodyPr>
          <a:lstStyle>
            <a:lvl1pPr algn="ctr" lvl="0">
              <a:lnSpc>
                <a:spcPct val="100000"/>
              </a:lnSpc>
              <a:defRPr dirty="0" lang="en-US" sz="1600">
                <a:latin typeface="Open Sans-demi_bold"/>
              </a:defRPr>
            </a:lvl1pPr>
            <a:lvl2pPr algn="ctr" lvl="1">
              <a:defRPr b="1" dirty="0" lang="en-US" sz="1800">
                <a:latin typeface="+mn-lt"/>
              </a:defRPr>
            </a:lvl2pPr>
            <a:lvl3pPr algn="ctr" lvl="2">
              <a:defRPr b="1" dirty="0" lang="en-US" sz="1800">
                <a:latin typeface="+mn-lt"/>
              </a:defRPr>
            </a:lvl3pPr>
            <a:lvl4pPr algn="ctr" lvl="3">
              <a:defRPr b="1" dirty="0" lang="en-US" sz="1800">
                <a:latin typeface="+mn-lt"/>
              </a:defRPr>
            </a:lvl4pPr>
            <a:lvl5pPr algn="ctr" lvl="4">
              <a:defRPr b="1" dirty="0" lang="en-US" sz="1800">
                <a:latin typeface="+mn-lt"/>
              </a:defRPr>
            </a:lvl5pPr>
          </a:lstStyle>
          <a:p>
            <a:pPr algn="ctr"/>
            <a:r>
              <a:rPr dirty="0" lang="en-US"/>
              <a:t>BIG GOAL</a:t>
            </a:r>
            <a:endParaRPr dirty="0" lang="en-US"/>
          </a:p>
        </p:txBody>
      </p:sp>
      <p:sp>
        <p:nvSpPr>
          <p:cNvPr id="26" name="Text Placeholder 18">
            <a:extLst>
              <a:ext uri="{8CE305A6-2F18-4696-AB80-BF15EFACB988}">
                <a16:creationId xmlns:a16="http://schemas.microsoft.com/office/drawing/2010/main" id="{E0A680ED-F88A-4A1D-85D9-4775D7C1B147}"/>
              </a:ext>
            </a:extLst>
          </p:cNvPr>
          <p:cNvSpPr>
            <a:spLocks noGrp="true"/>
          </p:cNvSpPr>
          <p:nvPr>
            <p:ph idx="4" type="body"/>
          </p:nvPr>
        </p:nvSpPr>
        <p:spPr>
          <a:xfrm rot="0">
            <a:off x="6215548" y="1653673"/>
            <a:ext cx="1261372" cy="180975"/>
          </a:xfrm>
        </p:spPr>
        <p:txBody>
          <a:bodyPr anchor="t" rtlCol="0" vert="horz">
            <a:noAutofit/>
          </a:bodyPr>
          <a:lstStyle>
            <a:lvl1pPr algn="ctr" lvl="0">
              <a:lnSpc>
                <a:spcPct val="100000"/>
              </a:lnSpc>
              <a:defRPr dirty="0" lang="en-US" sz="1600">
                <a:latin typeface="Open Sans-demi_bold"/>
              </a:defRPr>
            </a:lvl1pPr>
            <a:lvl2pPr algn="ctr" lvl="1">
              <a:defRPr b="1" dirty="0" lang="en-US" sz="1800">
                <a:latin typeface="+mn-lt"/>
              </a:defRPr>
            </a:lvl2pPr>
            <a:lvl3pPr algn="ctr" lvl="2">
              <a:defRPr b="1" dirty="0" lang="en-US" sz="1800">
                <a:latin typeface="+mn-lt"/>
              </a:defRPr>
            </a:lvl3pPr>
            <a:lvl4pPr algn="ctr" lvl="3">
              <a:defRPr b="1" dirty="0" lang="en-US" sz="1800">
                <a:latin typeface="+mn-lt"/>
              </a:defRPr>
            </a:lvl4pPr>
            <a:lvl5pPr algn="ctr" lvl="4">
              <a:defRPr b="1" dirty="0" lang="en-US" sz="1800">
                <a:latin typeface="+mn-lt"/>
              </a:defRPr>
            </a:lvl5pPr>
          </a:lstStyle>
          <a:p>
            <a:pPr algn="ctr"/>
            <a:r>
              <a:rPr dirty="0" lang="en-US"/>
              <a:t>BIG GOAL</a:t>
            </a:r>
            <a:endParaRPr dirty="0" lang="en-US"/>
          </a:p>
        </p:txBody>
      </p:sp>
      <p:sp>
        <p:nvSpPr>
          <p:cNvPr id="27" name="Text Placeholder 18">
            <a:extLst>
              <a:ext uri="{F4F273BD-8116-4C62-9B63-3CFE43F9E097}">
                <a16:creationId xmlns:a16="http://schemas.microsoft.com/office/drawing/2010/main" id="{25C1D661-D864-4117-9B6D-2F448BC8EAB9}"/>
              </a:ext>
            </a:extLst>
          </p:cNvPr>
          <p:cNvSpPr>
            <a:spLocks noGrp="true"/>
          </p:cNvSpPr>
          <p:nvPr>
            <p:ph idx="5" type="body"/>
          </p:nvPr>
        </p:nvSpPr>
        <p:spPr>
          <a:xfrm rot="0">
            <a:off x="5460006" y="3007833"/>
            <a:ext cx="1261372" cy="180975"/>
          </a:xfrm>
        </p:spPr>
        <p:txBody>
          <a:bodyPr anchor="t" rtlCol="0" vert="horz">
            <a:noAutofit/>
          </a:bodyPr>
          <a:lstStyle>
            <a:lvl1pPr algn="ctr" lvl="0">
              <a:lnSpc>
                <a:spcPct val="100000"/>
              </a:lnSpc>
              <a:defRPr dirty="0" lang="en-US" sz="1600">
                <a:latin typeface="Open Sans-demi_bold"/>
              </a:defRPr>
            </a:lvl1pPr>
            <a:lvl2pPr algn="ctr" lvl="1">
              <a:defRPr b="1" dirty="0" lang="en-US" sz="1800">
                <a:latin typeface="+mn-lt"/>
              </a:defRPr>
            </a:lvl2pPr>
            <a:lvl3pPr algn="ctr" lvl="2">
              <a:defRPr b="1" dirty="0" lang="en-US" sz="1800">
                <a:latin typeface="+mn-lt"/>
              </a:defRPr>
            </a:lvl3pPr>
            <a:lvl4pPr algn="ctr" lvl="3">
              <a:defRPr b="1" dirty="0" lang="en-US" sz="1800">
                <a:latin typeface="+mn-lt"/>
              </a:defRPr>
            </a:lvl4pPr>
            <a:lvl5pPr algn="ctr" lvl="4">
              <a:defRPr b="1" dirty="0" lang="en-US" sz="1800">
                <a:latin typeface="+mn-lt"/>
              </a:defRPr>
            </a:lvl5pPr>
          </a:lstStyle>
          <a:p>
            <a:pPr algn="ctr"/>
            <a:r>
              <a:rPr dirty="0" lang="en-US"/>
              <a:t>BIG GOAL</a:t>
            </a:r>
            <a:endParaRPr dirty="0" lang="en-US"/>
          </a:p>
        </p:txBody>
      </p:sp>
      <p:sp>
        <p:nvSpPr>
          <p:cNvPr id="28" name="Text Placeholder 18">
            <a:extLst>
              <a:ext uri="{FDE30CEB-EFC3-4CBE-BCF4-B2E37F9F4E54}">
                <a16:creationId xmlns:a16="http://schemas.microsoft.com/office/drawing/2010/main" id="{AF8DB1ED-5A38-4254-A25F-02019E41362C}"/>
              </a:ext>
            </a:extLst>
          </p:cNvPr>
          <p:cNvSpPr>
            <a:spLocks noGrp="true"/>
          </p:cNvSpPr>
          <p:nvPr>
            <p:ph idx="6" type="body"/>
          </p:nvPr>
        </p:nvSpPr>
        <p:spPr>
          <a:xfrm rot="0">
            <a:off x="7749885" y="2566132"/>
            <a:ext cx="1261372" cy="180975"/>
          </a:xfrm>
        </p:spPr>
        <p:txBody>
          <a:bodyPr anchor="t" rtlCol="0" vert="horz">
            <a:noAutofit/>
          </a:bodyPr>
          <a:lstStyle>
            <a:lvl1pPr algn="ctr" lvl="0">
              <a:lnSpc>
                <a:spcPct val="100000"/>
              </a:lnSpc>
              <a:defRPr dirty="0" lang="en-US" sz="1600">
                <a:latin typeface="Open Sans-demi_bold"/>
              </a:defRPr>
            </a:lvl1pPr>
            <a:lvl2pPr algn="ctr" lvl="1">
              <a:defRPr b="1" dirty="0" lang="en-US" sz="1800">
                <a:latin typeface="+mn-lt"/>
              </a:defRPr>
            </a:lvl2pPr>
            <a:lvl3pPr algn="ctr" lvl="2">
              <a:defRPr b="1" dirty="0" lang="en-US" sz="1800">
                <a:latin typeface="+mn-lt"/>
              </a:defRPr>
            </a:lvl3pPr>
            <a:lvl4pPr algn="ctr" lvl="3">
              <a:defRPr b="1" dirty="0" lang="en-US" sz="1800">
                <a:latin typeface="+mn-lt"/>
              </a:defRPr>
            </a:lvl4pPr>
            <a:lvl5pPr algn="ctr" lvl="4">
              <a:defRPr b="1" dirty="0" lang="en-US" sz="1800">
                <a:latin typeface="+mn-lt"/>
              </a:defRPr>
            </a:lvl5pPr>
          </a:lstStyle>
          <a:p>
            <a:pPr algn="ctr"/>
            <a:r>
              <a:rPr dirty="0" lang="en-US"/>
              <a:t>BIG GOAL</a:t>
            </a:r>
            <a:endParaRPr dirty="0" lang="en-US"/>
          </a:p>
        </p:txBody>
      </p:sp>
      <p:sp>
        <p:nvSpPr>
          <p:cNvPr id="29" name="Text Placeholder 47">
            <a:extLst>
              <a:ext uri="{60B361FA-4B4D-4674-86FB-40912FFD68FD}">
                <a16:creationId xmlns:a16="http://schemas.microsoft.com/office/drawing/2010/main" id="{6A410E28-4536-400B-A1E6-BB78D4C3DD27}"/>
              </a:ext>
            </a:extLst>
          </p:cNvPr>
          <p:cNvSpPr>
            <a:spLocks noGrp="true"/>
          </p:cNvSpPr>
          <p:nvPr>
            <p:ph idx="7" type="body"/>
          </p:nvPr>
        </p:nvSpPr>
        <p:spPr>
          <a:xfrm rot="0">
            <a:off x="3152816" y="2852170"/>
            <a:ext cx="1256561" cy="454662"/>
          </a:xfrm>
        </p:spPr>
        <p:txBody>
          <a:bodyPr anchor="t" rtlCol="0" vert="horz">
            <a:noAutofit/>
          </a:bodyPr>
          <a:lstStyle>
            <a:lvl1pPr algn="ctr" lvl="0">
              <a:lnSpc>
                <a:spcPct val="100000"/>
              </a:lnSpc>
              <a:defRPr dirty="0" lang="en-US" sz="1000">
                <a:solidFill>
                  <a:schemeClr val="bg1">
                    <a:lumMod val="50000"/>
                  </a:schemeClr>
                </a:solidFill>
                <a:latin typeface="Open Sans-light"/>
              </a:defRPr>
            </a:lvl1pPr>
            <a:lvl2pPr lvl="1">
              <a:defRPr dirty="0" lang="en-US" sz="1400">
                <a:solidFill>
                  <a:schemeClr val="bg1">
                    <a:lumMod val="50000"/>
                  </a:schemeClr>
                </a:solidFill>
              </a:defRPr>
            </a:lvl2pPr>
            <a:lvl3pPr lvl="2">
              <a:defRPr dirty="0" lang="en-US" sz="1400">
                <a:solidFill>
                  <a:schemeClr val="bg1">
                    <a:lumMod val="50000"/>
                  </a:schemeClr>
                </a:solidFill>
              </a:defRPr>
            </a:lvl3pPr>
            <a:lvl4pPr lvl="3">
              <a:defRPr dirty="0" lang="en-US" sz="1400">
                <a:solidFill>
                  <a:schemeClr val="bg1">
                    <a:lumMod val="50000"/>
                  </a:schemeClr>
                </a:solidFill>
              </a:defRPr>
            </a:lvl4pPr>
            <a:lvl5pPr lvl="4">
              <a:defRPr dirty="0" lang="en-US" sz="1400">
                <a:solidFill>
                  <a:schemeClr val="bg1">
                    <a:lumMod val="50000"/>
                  </a:schemeClr>
                </a:solidFill>
              </a:defRPr>
            </a:lvl5pPr>
          </a:lstStyle>
          <a:p>
            <a:pPr lvl="0"/>
            <a:r>
              <a:rPr dirty="0" lang="en-US"/>
              <a:t>Brief Description</a:t>
            </a:r>
            <a:br>
              <a:rPr dirty="0" lang="en-US"/>
            </a:br>
            <a:r>
              <a:rPr dirty="0" lang="en-US"/>
              <a:t>of this goal</a:t>
            </a:r>
            <a:endParaRPr dirty="0" lang="en-US"/>
          </a:p>
        </p:txBody>
      </p:sp>
      <p:sp>
        <p:nvSpPr>
          <p:cNvPr id="30" name="Text Placeholder 47">
            <a:extLst>
              <a:ext uri="{A71F834E-B8BA-4D9E-AFC7-AC66FB5EEA44}">
                <a16:creationId xmlns:a16="http://schemas.microsoft.com/office/drawing/2010/main" id="{39E82BDB-A526-4422-827C-F134182A9EA4}"/>
              </a:ext>
            </a:extLst>
          </p:cNvPr>
          <p:cNvSpPr>
            <a:spLocks noGrp="true"/>
          </p:cNvSpPr>
          <p:nvPr>
            <p:ph idx="8" type="body"/>
          </p:nvPr>
        </p:nvSpPr>
        <p:spPr>
          <a:xfrm rot="0">
            <a:off x="5454313" y="3293872"/>
            <a:ext cx="1256561" cy="454662"/>
          </a:xfrm>
        </p:spPr>
        <p:txBody>
          <a:bodyPr anchor="t" rtlCol="0" vert="horz">
            <a:noAutofit/>
          </a:bodyPr>
          <a:lstStyle>
            <a:lvl1pPr algn="ctr" lvl="0">
              <a:lnSpc>
                <a:spcPct val="100000"/>
              </a:lnSpc>
              <a:defRPr dirty="0" lang="en-US" sz="1000">
                <a:solidFill>
                  <a:schemeClr val="bg1">
                    <a:lumMod val="50000"/>
                  </a:schemeClr>
                </a:solidFill>
                <a:latin typeface="Open Sans-light"/>
              </a:defRPr>
            </a:lvl1pPr>
            <a:lvl2pPr lvl="1">
              <a:defRPr dirty="0" lang="en-US" sz="1400">
                <a:solidFill>
                  <a:schemeClr val="bg1">
                    <a:lumMod val="50000"/>
                  </a:schemeClr>
                </a:solidFill>
              </a:defRPr>
            </a:lvl2pPr>
            <a:lvl3pPr lvl="2">
              <a:defRPr dirty="0" lang="en-US" sz="1400">
                <a:solidFill>
                  <a:schemeClr val="bg1">
                    <a:lumMod val="50000"/>
                  </a:schemeClr>
                </a:solidFill>
              </a:defRPr>
            </a:lvl3pPr>
            <a:lvl4pPr lvl="3">
              <a:defRPr dirty="0" lang="en-US" sz="1400">
                <a:solidFill>
                  <a:schemeClr val="bg1">
                    <a:lumMod val="50000"/>
                  </a:schemeClr>
                </a:solidFill>
              </a:defRPr>
            </a:lvl4pPr>
            <a:lvl5pPr lvl="4">
              <a:defRPr dirty="0" lang="en-US" sz="1400">
                <a:solidFill>
                  <a:schemeClr val="bg1">
                    <a:lumMod val="50000"/>
                  </a:schemeClr>
                </a:solidFill>
              </a:defRPr>
            </a:lvl5pPr>
          </a:lstStyle>
          <a:p>
            <a:pPr lvl="0"/>
            <a:r>
              <a:rPr dirty="0" lang="en-US"/>
              <a:t>Brief Description</a:t>
            </a:r>
            <a:br>
              <a:rPr dirty="0" lang="en-US"/>
            </a:br>
            <a:r>
              <a:rPr dirty="0" lang="en-US"/>
              <a:t>of this goal</a:t>
            </a:r>
            <a:endParaRPr dirty="0" lang="en-US"/>
          </a:p>
        </p:txBody>
      </p:sp>
      <p:sp>
        <p:nvSpPr>
          <p:cNvPr id="31" name="Text Placeholder 47">
            <a:extLst>
              <a:ext uri="{C2DE99FF-3493-493A-BEDE-9B96A3A0636F}">
                <a16:creationId xmlns:a16="http://schemas.microsoft.com/office/drawing/2010/main" id="{E567E0CE-4DA6-4ADD-B922-FE97E22DB050}"/>
              </a:ext>
            </a:extLst>
          </p:cNvPr>
          <p:cNvSpPr>
            <a:spLocks noGrp="true"/>
          </p:cNvSpPr>
          <p:nvPr>
            <p:ph idx="9" type="body"/>
          </p:nvPr>
        </p:nvSpPr>
        <p:spPr>
          <a:xfrm rot="0">
            <a:off x="4675524" y="1974578"/>
            <a:ext cx="1256561" cy="454662"/>
          </a:xfrm>
        </p:spPr>
        <p:txBody>
          <a:bodyPr anchor="t" rtlCol="0" vert="horz">
            <a:noAutofit/>
          </a:bodyPr>
          <a:lstStyle>
            <a:lvl1pPr algn="ctr" lvl="0">
              <a:lnSpc>
                <a:spcPct val="100000"/>
              </a:lnSpc>
              <a:defRPr dirty="0" lang="en-US" sz="1000">
                <a:solidFill>
                  <a:schemeClr val="bg1">
                    <a:lumMod val="50000"/>
                  </a:schemeClr>
                </a:solidFill>
                <a:latin typeface="Open Sans-light"/>
              </a:defRPr>
            </a:lvl1pPr>
            <a:lvl2pPr lvl="1">
              <a:defRPr dirty="0" lang="en-US" sz="1400">
                <a:solidFill>
                  <a:schemeClr val="bg1">
                    <a:lumMod val="50000"/>
                  </a:schemeClr>
                </a:solidFill>
              </a:defRPr>
            </a:lvl2pPr>
            <a:lvl3pPr lvl="2">
              <a:defRPr dirty="0" lang="en-US" sz="1400">
                <a:solidFill>
                  <a:schemeClr val="bg1">
                    <a:lumMod val="50000"/>
                  </a:schemeClr>
                </a:solidFill>
              </a:defRPr>
            </a:lvl3pPr>
            <a:lvl4pPr lvl="3">
              <a:defRPr dirty="0" lang="en-US" sz="1400">
                <a:solidFill>
                  <a:schemeClr val="bg1">
                    <a:lumMod val="50000"/>
                  </a:schemeClr>
                </a:solidFill>
              </a:defRPr>
            </a:lvl4pPr>
            <a:lvl5pPr lvl="4">
              <a:defRPr dirty="0" lang="en-US" sz="1400">
                <a:solidFill>
                  <a:schemeClr val="bg1">
                    <a:lumMod val="50000"/>
                  </a:schemeClr>
                </a:solidFill>
              </a:defRPr>
            </a:lvl5pPr>
          </a:lstStyle>
          <a:p>
            <a:pPr lvl="0"/>
            <a:r>
              <a:rPr dirty="0" lang="en-US"/>
              <a:t>Brief Description</a:t>
            </a:r>
            <a:br>
              <a:rPr dirty="0" lang="en-US"/>
            </a:br>
            <a:r>
              <a:rPr dirty="0" lang="en-US"/>
              <a:t>of this goal</a:t>
            </a:r>
            <a:endParaRPr dirty="0" lang="en-US"/>
          </a:p>
        </p:txBody>
      </p:sp>
      <p:sp>
        <p:nvSpPr>
          <p:cNvPr id="32" name="Text Placeholder 47">
            <a:extLst>
              <a:ext uri="{8103F33B-03B2-4A9F-9E05-DBC8640098A2}">
                <a16:creationId xmlns:a16="http://schemas.microsoft.com/office/drawing/2010/main" id="{2F4EEEDA-FA4C-4E94-AA6C-B9D2E5EED4D3}"/>
              </a:ext>
            </a:extLst>
          </p:cNvPr>
          <p:cNvSpPr>
            <a:spLocks noGrp="true"/>
          </p:cNvSpPr>
          <p:nvPr>
            <p:ph idx="10" type="body"/>
          </p:nvPr>
        </p:nvSpPr>
        <p:spPr>
          <a:xfrm rot="0">
            <a:off x="6221480" y="1974578"/>
            <a:ext cx="1256561" cy="454662"/>
          </a:xfrm>
        </p:spPr>
        <p:txBody>
          <a:bodyPr anchor="t" rtlCol="0" vert="horz">
            <a:noAutofit/>
          </a:bodyPr>
          <a:lstStyle>
            <a:lvl1pPr algn="ctr" lvl="0">
              <a:lnSpc>
                <a:spcPct val="100000"/>
              </a:lnSpc>
              <a:defRPr dirty="0" lang="en-US" sz="1000">
                <a:solidFill>
                  <a:schemeClr val="bg1">
                    <a:lumMod val="50000"/>
                  </a:schemeClr>
                </a:solidFill>
                <a:latin typeface="Open Sans-light"/>
              </a:defRPr>
            </a:lvl1pPr>
            <a:lvl2pPr lvl="1">
              <a:defRPr dirty="0" lang="en-US" sz="1400">
                <a:solidFill>
                  <a:schemeClr val="bg1">
                    <a:lumMod val="50000"/>
                  </a:schemeClr>
                </a:solidFill>
              </a:defRPr>
            </a:lvl2pPr>
            <a:lvl3pPr lvl="2">
              <a:defRPr dirty="0" lang="en-US" sz="1400">
                <a:solidFill>
                  <a:schemeClr val="bg1">
                    <a:lumMod val="50000"/>
                  </a:schemeClr>
                </a:solidFill>
              </a:defRPr>
            </a:lvl3pPr>
            <a:lvl4pPr lvl="3">
              <a:defRPr dirty="0" lang="en-US" sz="1400">
                <a:solidFill>
                  <a:schemeClr val="bg1">
                    <a:lumMod val="50000"/>
                  </a:schemeClr>
                </a:solidFill>
              </a:defRPr>
            </a:lvl4pPr>
            <a:lvl5pPr lvl="4">
              <a:defRPr dirty="0" lang="en-US" sz="1400">
                <a:solidFill>
                  <a:schemeClr val="bg1">
                    <a:lumMod val="50000"/>
                  </a:schemeClr>
                </a:solidFill>
              </a:defRPr>
            </a:lvl5pPr>
          </a:lstStyle>
          <a:p>
            <a:pPr lvl="0"/>
            <a:r>
              <a:rPr dirty="0" lang="en-US"/>
              <a:t>Brief Description</a:t>
            </a:r>
            <a:br>
              <a:rPr dirty="0" lang="en-US"/>
            </a:br>
            <a:r>
              <a:rPr dirty="0" lang="en-US"/>
              <a:t>of this goal</a:t>
            </a:r>
            <a:endParaRPr dirty="0" lang="en-US"/>
          </a:p>
        </p:txBody>
      </p:sp>
      <p:sp>
        <p:nvSpPr>
          <p:cNvPr id="33" name="Text Placeholder 47">
            <a:extLst>
              <a:ext uri="{912D4832-3242-4162-BD77-6B66B142A275}">
                <a16:creationId xmlns:a16="http://schemas.microsoft.com/office/drawing/2010/main" id="{29CC2034-91BA-489F-AEE9-09111F8C9C46}"/>
              </a:ext>
            </a:extLst>
          </p:cNvPr>
          <p:cNvSpPr>
            <a:spLocks noGrp="true"/>
          </p:cNvSpPr>
          <p:nvPr>
            <p:ph idx="11" type="body"/>
          </p:nvPr>
        </p:nvSpPr>
        <p:spPr>
          <a:xfrm rot="0">
            <a:off x="7750000" y="2857981"/>
            <a:ext cx="1256561" cy="454662"/>
          </a:xfrm>
        </p:spPr>
        <p:txBody>
          <a:bodyPr anchor="t" rtlCol="0" vert="horz">
            <a:noAutofit/>
          </a:bodyPr>
          <a:lstStyle>
            <a:lvl1pPr algn="ctr" lvl="0">
              <a:lnSpc>
                <a:spcPct val="100000"/>
              </a:lnSpc>
              <a:defRPr dirty="0" lang="en-US" sz="1000">
                <a:solidFill>
                  <a:schemeClr val="bg1">
                    <a:lumMod val="50000"/>
                  </a:schemeClr>
                </a:solidFill>
                <a:latin typeface="Open Sans-light"/>
              </a:defRPr>
            </a:lvl1pPr>
            <a:lvl2pPr lvl="1">
              <a:defRPr dirty="0" lang="en-US" sz="1400">
                <a:solidFill>
                  <a:schemeClr val="bg1">
                    <a:lumMod val="50000"/>
                  </a:schemeClr>
                </a:solidFill>
              </a:defRPr>
            </a:lvl2pPr>
            <a:lvl3pPr lvl="2">
              <a:defRPr dirty="0" lang="en-US" sz="1400">
                <a:solidFill>
                  <a:schemeClr val="bg1">
                    <a:lumMod val="50000"/>
                  </a:schemeClr>
                </a:solidFill>
              </a:defRPr>
            </a:lvl3pPr>
            <a:lvl4pPr lvl="3">
              <a:defRPr dirty="0" lang="en-US" sz="1400">
                <a:solidFill>
                  <a:schemeClr val="bg1">
                    <a:lumMod val="50000"/>
                  </a:schemeClr>
                </a:solidFill>
              </a:defRPr>
            </a:lvl4pPr>
            <a:lvl5pPr lvl="4">
              <a:defRPr dirty="0" lang="en-US" sz="1400">
                <a:solidFill>
                  <a:schemeClr val="bg1">
                    <a:lumMod val="50000"/>
                  </a:schemeClr>
                </a:solidFill>
              </a:defRPr>
            </a:lvl5pPr>
          </a:lstStyle>
          <a:p>
            <a:pPr lvl="0"/>
            <a:r>
              <a:rPr dirty="0" lang="en-US"/>
              <a:t>Brief Description</a:t>
            </a:r>
            <a:br>
              <a:rPr dirty="0" lang="en-US"/>
            </a:br>
            <a:r>
              <a:rPr dirty="0" lang="en-US"/>
              <a:t>of this goal</a:t>
            </a:r>
            <a:endParaRPr dirty="0" lang="en-US"/>
          </a:p>
        </p:txBody>
      </p:sp>
      <p:sp>
        <p:nvSpPr>
          <p:cNvPr hidden="false" id="34" name="Date Placeholder 1">
            <a:extLst>
              <a:ext uri="{ED08D614-2CD1-46B9-9C2F-91683C587653}">
                <a16:creationId xmlns:a16="http://schemas.microsoft.com/office/drawing/2010/main" id="{2FB732FF-AF55-48C1-92F9-FFF744C88089}"/>
              </a:ext>
            </a:extLst>
          </p:cNvPr>
          <p:cNvSpPr>
            <a:spLocks noGrp="true"/>
          </p:cNvSpPr>
          <p:nvPr>
            <p:ph idx="12" sz="half" type="dt"/>
          </p:nvPr>
        </p:nvSpPr>
        <p:spPr>
          <a:xfrm rot="0">
            <a:off x="762000" y="4695033"/>
            <a:ext cx="1639570" cy="285750"/>
          </a:xfrm>
          <a:prstGeom prst="rect">
            <a:avLst/>
          </a:prstGeom>
        </p:spPr>
        <p:txBody>
          <a:bodyPr anchor="ctr" bIns="45720" lIns="91440" rIns="91440" rtlCol="0" tIns="45720" vert="horz"/>
          <a:lstStyle>
            <a:lvl1pPr algn="l" lvl="0">
              <a:defRPr b="0" dirty="0" i="0" lang="en-US" sz="600">
                <a:solidFill>
                  <a:schemeClr val="bg1">
                    <a:lumMod val="50000"/>
                  </a:schemeClr>
                </a:solidFill>
                <a:latin typeface="+mn-lt"/>
              </a:defRPr>
            </a:lvl1pPr>
          </a:lstStyle>
          <a:p>
            <a:pPr/>
            <a:r>
              <a:rPr dirty="0" lang="en-US"/>
              <a:t>Date</a:t>
            </a:r>
            <a:endParaRPr dirty="0" lang="en-US"/>
          </a:p>
        </p:txBody>
      </p:sp>
      <p:sp>
        <p:nvSpPr>
          <p:cNvPr hidden="false" id="35" name="Footer Placeholder 1">
            <a:extLst>
              <a:ext uri="{9719A7D0-1090-42B6-ADEE-DB049F7C56A9}">
                <a16:creationId xmlns:a16="http://schemas.microsoft.com/office/drawing/2010/main" id="{895DE513-DA75-4B25-AF33-9C38FB45CF4D}"/>
              </a:ext>
            </a:extLst>
          </p:cNvPr>
          <p:cNvSpPr>
            <a:spLocks noGrp="true"/>
          </p:cNvSpPr>
          <p:nvPr>
            <p:ph idx="13" sz="quarter" type="ftr"/>
          </p:nvPr>
        </p:nvSpPr>
        <p:spPr>
          <a:xfrm rot="0">
            <a:off x="2495550" y="4686300"/>
            <a:ext cx="5181600" cy="285750"/>
          </a:xfrm>
          <a:prstGeom prst="rect">
            <a:avLst/>
          </a:prstGeom>
        </p:spPr>
        <p:txBody>
          <a:bodyPr anchor="ctr" bIns="45720" lIns="91440" rIns="91440" rtlCol="0" tIns="45720" vert="horz"/>
          <a:lstStyle>
            <a:lvl1pPr algn="ctr" lvl="0">
              <a:defRPr b="0" dirty="0" i="0" lang="en-US" sz="600">
                <a:solidFill>
                  <a:schemeClr val="bg1">
                    <a:lumMod val="50000"/>
                  </a:schemeClr>
                </a:solidFill>
                <a:latin typeface="+mn-lt"/>
              </a:defRPr>
            </a:lvl1pPr>
          </a:lstStyle>
          <a:p>
            <a:pPr/>
            <a:r>
              <a:rPr dirty="0" lang="en-US"/>
              <a:t>Footer</a:t>
            </a:r>
            <a:endParaRPr dirty="0" lang="en-US"/>
          </a:p>
        </p:txBody>
      </p:sp>
    </p:spTree>
    <p:custDataLst>
      <p:tags r:id="rId2"/>
    </p:custDataLst>
    <p:extLst>
      <p:ext uri="{D4FD3EB2-E4D5-444E-81A1-04DC2ED4F10E}">
        <p14:creationId xmlns:p14="http://schemas.microsoft.com/office/powerpoint/2010/main" val="1687167446728"/>
      </p:ext>
    </p:extLst>
  </p:cSld>
  <p:clrMapOvr>
    <a:masterClrMapping/>
  </p:clrMapOvr>
</p:sldLayout>
</file>

<file path=ppt/slideLayouts/slideLayout9.xml><?xml version="1.0" encoding="utf-8"?>
<p:sldLayout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preserve="1" type="cust">
  <p:cSld name="Goals 02">
    <p:spTree>
      <p:nvGrpSpPr>
        <p:cNvPr id="1" name=""/>
        <p:cNvGrpSpPr/>
        <p:nvPr/>
      </p:nvGrpSpPr>
      <p:grpSpPr>
        <a:xfrm>
          <a:off x="0" y="0"/>
          <a:ext cx="0" cy="0"/>
          <a:chOff x="0" y="0"/>
          <a:chExt cx="0" cy="0"/>
        </a:xfrm>
      </p:grpSpPr>
      <p:sp>
        <p:nvSpPr>
          <p:cNvPr id="2" name="Shape 22">
            <a:extLst>
              <a:ext uri="{7FB21B0E-539C-4A24-8781-837D9E9C487C}">
                <a16:creationId xmlns:a16="http://schemas.microsoft.com/office/drawing/2010/main" id="{30F45655-DA9B-4BFD-9954-BFDA93FEB794}"/>
              </a:ext>
            </a:extLst>
          </p:cNvPr>
          <p:cNvSpPr/>
          <p:nvPr userDrawn="1"/>
        </p:nvSpPr>
        <p:spPr>
          <a:xfrm rot="0">
            <a:off x="4598081" y="1992199"/>
            <a:ext cx="1529106" cy="1765661"/>
          </a:xfrm>
          <a:custGeom>
            <a:avLst/>
            <a:gdLst/>
            <a:ahLst/>
            <a:cxnLst/>
            <a:rect b="b" l="0" r="r" t="0"/>
            <a:pathLst>
              <a:path h="2354215" w="2038809">
                <a:moveTo>
                  <a:pt x="1019405" y="0"/>
                </a:moveTo>
                <a:lnTo>
                  <a:pt x="2038809" y="588554"/>
                </a:lnTo>
                <a:lnTo>
                  <a:pt x="2038809" y="1765661"/>
                </a:lnTo>
                <a:lnTo>
                  <a:pt x="1019405" y="2354215"/>
                </a:lnTo>
                <a:lnTo>
                  <a:pt x="0" y="1765661"/>
                </a:lnTo>
                <a:lnTo>
                  <a:pt x="0" y="588554"/>
                </a:lnTo>
                <a:close/>
              </a:path>
            </a:pathLst>
          </a:custGeom>
          <a:noFill/>
          <a:ln w="9525">
            <a:solidFill>
              <a:schemeClr val="bg1">
                <a:lumMod val="85000"/>
              </a:schemeClr>
            </a:solidFill>
            <a:miter lim="800000"/>
          </a:ln>
        </p:spPr>
        <p:txBody>
          <a:bodyPr anchor="ctr" lIns="45719" rIns="45719" rtlCol="0" vert="horz"/>
          <a:lstStyle/>
          <a:p>
            <a:pPr algn="ctr">
              <a:spcBef>
                <a:spcPts val="600"/>
              </a:spcBef>
            </a:pPr>
            <a:r>
              <a:rPr dirty="0" lang="en-US"/>
              <a:t/>
            </a:r>
            <a:endParaRPr dirty="0" lang="en-US"/>
          </a:p>
        </p:txBody>
      </p:sp>
      <p:sp>
        <p:nvSpPr>
          <p:cNvPr id="3" name="Shape 22">
            <a:extLst>
              <a:ext uri="{83341384-F817-4A4E-8F01-8F58E1736943}">
                <a16:creationId xmlns:a16="http://schemas.microsoft.com/office/drawing/2010/main" id="{CAA2CCB9-BF1F-443C-B28D-C8935D4D5DF4}"/>
              </a:ext>
            </a:extLst>
          </p:cNvPr>
          <p:cNvSpPr/>
          <p:nvPr userDrawn="1"/>
        </p:nvSpPr>
        <p:spPr>
          <a:xfrm rot="0">
            <a:off x="6125732" y="1109367"/>
            <a:ext cx="1529106" cy="1765661"/>
          </a:xfrm>
          <a:custGeom>
            <a:avLst/>
            <a:gdLst/>
            <a:ahLst/>
            <a:cxnLst/>
            <a:rect b="b" l="0" r="r" t="0"/>
            <a:pathLst>
              <a:path h="2354215" w="2038809">
                <a:moveTo>
                  <a:pt x="1019405" y="0"/>
                </a:moveTo>
                <a:lnTo>
                  <a:pt x="2038809" y="588554"/>
                </a:lnTo>
                <a:lnTo>
                  <a:pt x="2038809" y="1765661"/>
                </a:lnTo>
                <a:lnTo>
                  <a:pt x="1019405" y="2354215"/>
                </a:lnTo>
                <a:lnTo>
                  <a:pt x="0" y="1765661"/>
                </a:lnTo>
                <a:lnTo>
                  <a:pt x="0" y="588554"/>
                </a:lnTo>
                <a:close/>
              </a:path>
            </a:pathLst>
          </a:custGeom>
          <a:noFill/>
          <a:ln w="9525">
            <a:solidFill>
              <a:schemeClr val="bg1">
                <a:lumMod val="85000"/>
              </a:schemeClr>
            </a:solidFill>
            <a:miter lim="800000"/>
          </a:ln>
        </p:spPr>
        <p:txBody>
          <a:bodyPr anchor="ctr" lIns="45719" rIns="45719" rtlCol="0" vert="horz"/>
          <a:lstStyle/>
          <a:p>
            <a:pPr algn="ctr">
              <a:spcBef>
                <a:spcPts val="600"/>
              </a:spcBef>
            </a:pPr>
            <a:r>
              <a:rPr dirty="0" lang="en-US"/>
              <a:t/>
            </a:r>
            <a:endParaRPr dirty="0" lang="en-US"/>
          </a:p>
        </p:txBody>
      </p:sp>
      <p:sp>
        <p:nvSpPr>
          <p:cNvPr id="4" name="Shape 22">
            <a:extLst>
              <a:ext uri="{A6F9B876-68B6-428A-A805-3D670DB51378}">
                <a16:creationId xmlns:a16="http://schemas.microsoft.com/office/drawing/2010/main" id="{02C22CCE-B079-4030-BA98-E49526E9AD3E}"/>
              </a:ext>
            </a:extLst>
          </p:cNvPr>
          <p:cNvSpPr/>
          <p:nvPr userDrawn="1"/>
        </p:nvSpPr>
        <p:spPr>
          <a:xfrm rot="0">
            <a:off x="3065565" y="1109367"/>
            <a:ext cx="1529106" cy="1765661"/>
          </a:xfrm>
          <a:custGeom>
            <a:avLst/>
            <a:gdLst/>
            <a:ahLst/>
            <a:cxnLst/>
            <a:rect b="b" l="0" r="r" t="0"/>
            <a:pathLst>
              <a:path h="2354215" w="2038809">
                <a:moveTo>
                  <a:pt x="1019405" y="0"/>
                </a:moveTo>
                <a:lnTo>
                  <a:pt x="2038809" y="588554"/>
                </a:lnTo>
                <a:lnTo>
                  <a:pt x="2038809" y="1765661"/>
                </a:lnTo>
                <a:lnTo>
                  <a:pt x="1019405" y="2354215"/>
                </a:lnTo>
                <a:lnTo>
                  <a:pt x="0" y="1765661"/>
                </a:lnTo>
                <a:lnTo>
                  <a:pt x="0" y="588554"/>
                </a:lnTo>
                <a:close/>
              </a:path>
            </a:pathLst>
          </a:custGeom>
          <a:noFill/>
          <a:ln w="9525">
            <a:solidFill>
              <a:schemeClr val="bg1">
                <a:lumMod val="85000"/>
              </a:schemeClr>
            </a:solidFill>
            <a:miter lim="800000"/>
          </a:ln>
        </p:spPr>
        <p:txBody>
          <a:bodyPr anchor="ctr" lIns="45719" rIns="45719" rtlCol="0" vert="horz"/>
          <a:lstStyle/>
          <a:p>
            <a:pPr algn="ctr">
              <a:spcBef>
                <a:spcPts val="600"/>
              </a:spcBef>
            </a:pPr>
            <a:r>
              <a:rPr dirty="0" lang="en-US"/>
              <a:t/>
            </a:r>
            <a:endParaRPr dirty="0" lang="en-US"/>
          </a:p>
        </p:txBody>
      </p:sp>
      <p:sp>
        <p:nvSpPr>
          <p:cNvPr id="5" name="Shape 22">
            <a:extLst>
              <a:ext uri="{4C3BFD7A-ACBC-4AB0-93B8-FD9FF3B6A522}">
                <a16:creationId xmlns:a16="http://schemas.microsoft.com/office/drawing/2010/main" id="{570DDB35-F7EA-4BEB-AE99-081DB839CB4E}"/>
              </a:ext>
            </a:extLst>
          </p:cNvPr>
          <p:cNvSpPr/>
          <p:nvPr userDrawn="1"/>
        </p:nvSpPr>
        <p:spPr>
          <a:xfrm rot="0">
            <a:off x="8331" y="1992199"/>
            <a:ext cx="1529106" cy="1765661"/>
          </a:xfrm>
          <a:custGeom>
            <a:avLst/>
            <a:gdLst/>
            <a:ahLst/>
            <a:cxnLst/>
            <a:rect b="b" l="0" r="r" t="0"/>
            <a:pathLst>
              <a:path h="2354215" w="2038809">
                <a:moveTo>
                  <a:pt x="1019405" y="0"/>
                </a:moveTo>
                <a:lnTo>
                  <a:pt x="2038809" y="588554"/>
                </a:lnTo>
                <a:lnTo>
                  <a:pt x="2038809" y="1765661"/>
                </a:lnTo>
                <a:lnTo>
                  <a:pt x="1019405" y="2354215"/>
                </a:lnTo>
                <a:lnTo>
                  <a:pt x="0" y="1765661"/>
                </a:lnTo>
                <a:lnTo>
                  <a:pt x="0" y="588554"/>
                </a:lnTo>
                <a:close/>
              </a:path>
            </a:pathLst>
          </a:custGeom>
          <a:noFill/>
          <a:ln w="9525">
            <a:solidFill>
              <a:schemeClr val="bg1">
                <a:lumMod val="85000"/>
              </a:schemeClr>
            </a:solidFill>
            <a:miter lim="800000"/>
          </a:ln>
        </p:spPr>
        <p:txBody>
          <a:bodyPr anchor="ctr" lIns="45719" rIns="45719" rtlCol="0" vert="horz"/>
          <a:lstStyle/>
          <a:p>
            <a:pPr algn="ctr">
              <a:spcBef>
                <a:spcPts val="600"/>
              </a:spcBef>
            </a:pPr>
            <a:r>
              <a:rPr dirty="0" lang="en-US"/>
              <a:t/>
            </a:r>
            <a:endParaRPr dirty="0" lang="en-US"/>
          </a:p>
        </p:txBody>
      </p:sp>
      <p:sp>
        <p:nvSpPr>
          <p:cNvPr id="6" name="Shape 22">
            <a:extLst>
              <a:ext uri="{E987F55E-A6C8-4DF4-AC40-021940868FFE}">
                <a16:creationId xmlns:a16="http://schemas.microsoft.com/office/drawing/2010/main" id="{2CC82068-E4D6-4DC2-BC0A-2795DA5F4102}"/>
              </a:ext>
            </a:extLst>
          </p:cNvPr>
          <p:cNvSpPr/>
          <p:nvPr userDrawn="1"/>
        </p:nvSpPr>
        <p:spPr>
          <a:xfrm rot="0">
            <a:off x="2309352" y="2434863"/>
            <a:ext cx="1529106" cy="1765661"/>
          </a:xfrm>
          <a:custGeom>
            <a:avLst/>
            <a:gdLst/>
            <a:ahLst/>
            <a:cxnLst/>
            <a:rect b="b" l="0" r="r" t="0"/>
            <a:pathLst>
              <a:path h="2354215" w="2038809">
                <a:moveTo>
                  <a:pt x="1019405" y="0"/>
                </a:moveTo>
                <a:lnTo>
                  <a:pt x="2038809" y="588554"/>
                </a:lnTo>
                <a:lnTo>
                  <a:pt x="2038809" y="1765661"/>
                </a:lnTo>
                <a:lnTo>
                  <a:pt x="1019405" y="2354215"/>
                </a:lnTo>
                <a:lnTo>
                  <a:pt x="0" y="1765661"/>
                </a:lnTo>
                <a:lnTo>
                  <a:pt x="0" y="588554"/>
                </a:lnTo>
                <a:close/>
              </a:path>
            </a:pathLst>
          </a:custGeom>
          <a:noFill/>
          <a:ln w="9525">
            <a:solidFill>
              <a:schemeClr val="bg1">
                <a:lumMod val="85000"/>
              </a:schemeClr>
            </a:solidFill>
            <a:miter lim="800000"/>
          </a:ln>
        </p:spPr>
        <p:txBody>
          <a:bodyPr anchor="ctr" lIns="45719" rIns="45719" rtlCol="0" vert="horz"/>
          <a:lstStyle/>
          <a:p>
            <a:pPr algn="ctr">
              <a:spcBef>
                <a:spcPts val="600"/>
              </a:spcBef>
            </a:pPr>
            <a:r>
              <a:rPr dirty="0" lang="en-US"/>
              <a:t/>
            </a:r>
            <a:endParaRPr dirty="0" lang="en-US"/>
          </a:p>
        </p:txBody>
      </p:sp>
      <p:sp>
        <p:nvSpPr>
          <p:cNvPr id="7" name="Shape 22">
            <a:extLst>
              <a:ext uri="{203C8353-5027-43DF-986C-92FDC712844F}">
                <a16:creationId xmlns:a16="http://schemas.microsoft.com/office/drawing/2010/main" id="{FCCE9CF8-F2C1-4686-9882-2110FEC5DAEF}"/>
              </a:ext>
            </a:extLst>
          </p:cNvPr>
          <p:cNvSpPr/>
          <p:nvPr userDrawn="1"/>
        </p:nvSpPr>
        <p:spPr>
          <a:xfrm rot="0">
            <a:off x="1544758" y="1109367"/>
            <a:ext cx="1529106" cy="1765661"/>
          </a:xfrm>
          <a:custGeom>
            <a:avLst/>
            <a:gdLst/>
            <a:ahLst/>
            <a:cxnLst/>
            <a:rect b="b" l="0" r="r" t="0"/>
            <a:pathLst>
              <a:path h="2354215" w="2038809">
                <a:moveTo>
                  <a:pt x="1019405" y="0"/>
                </a:moveTo>
                <a:lnTo>
                  <a:pt x="2038809" y="588554"/>
                </a:lnTo>
                <a:lnTo>
                  <a:pt x="2038809" y="1765661"/>
                </a:lnTo>
                <a:lnTo>
                  <a:pt x="1019405" y="2354215"/>
                </a:lnTo>
                <a:lnTo>
                  <a:pt x="0" y="1765661"/>
                </a:lnTo>
                <a:lnTo>
                  <a:pt x="0" y="588554"/>
                </a:lnTo>
                <a:close/>
              </a:path>
            </a:pathLst>
          </a:custGeom>
          <a:noFill/>
          <a:ln w="9525">
            <a:solidFill>
              <a:schemeClr val="bg1">
                <a:lumMod val="85000"/>
              </a:schemeClr>
            </a:solidFill>
            <a:miter lim="800000"/>
          </a:ln>
        </p:spPr>
        <p:txBody>
          <a:bodyPr anchor="ctr" lIns="45719" rIns="45719" rtlCol="0" vert="horz"/>
          <a:lstStyle/>
          <a:p>
            <a:pPr algn="ctr">
              <a:spcBef>
                <a:spcPts val="600"/>
              </a:spcBef>
            </a:pPr>
            <a:r>
              <a:rPr dirty="0" lang="en-US"/>
              <a:t/>
            </a:r>
            <a:endParaRPr dirty="0" lang="en-US"/>
          </a:p>
        </p:txBody>
      </p:sp>
      <p:cxnSp>
        <p:nvCxnSpPr>
          <p:cNvPr id="8" name="Straight Connector 47">
            <a:extLst>
              <a:ext uri="{CC62397B-E028-47ED-8759-8451327048E1}">
                <a16:creationId xmlns:a16="http://schemas.microsoft.com/office/drawing/2010/main" id="{17B0C799-1286-48E5-A0C3-0425A98394B5}"/>
              </a:ext>
            </a:extLst>
          </p:cNvPr>
          <p:cNvCxnSpPr/>
          <p:nvPr/>
        </p:nvCxnSpPr>
        <p:spPr>
          <a:xfrm flipH="true" rot="0">
            <a:off x="1539759" y="1545465"/>
            <a:ext cx="404" cy="88939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 name="Straight Connector 48">
            <a:extLst>
              <a:ext uri="{EAFCDD59-2E4A-4C7C-AAC0-C4FCDC327A69}">
                <a16:creationId xmlns:a16="http://schemas.microsoft.com/office/drawing/2010/main" id="{C154AEE8-B8D7-4430-9134-D83BF5D02CA6}"/>
              </a:ext>
            </a:extLst>
          </p:cNvPr>
          <p:cNvCxnSpPr/>
          <p:nvPr/>
        </p:nvCxnSpPr>
        <p:spPr>
          <a:xfrm flipV="true" rot="0">
            <a:off x="1537436" y="1109367"/>
            <a:ext cx="771914" cy="436097"/>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0" name="Straight Connector 49">
            <a:extLst>
              <a:ext uri="{CCDEC55B-9FE2-418D-8C58-FCF92812C6F5}">
                <a16:creationId xmlns:a16="http://schemas.microsoft.com/office/drawing/2010/main" id="{EAAA7B74-DAB3-46F7-9323-AD3B5D907A62}"/>
              </a:ext>
            </a:extLst>
          </p:cNvPr>
          <p:cNvCxnSpPr/>
          <p:nvPr/>
        </p:nvCxnSpPr>
        <p:spPr>
          <a:xfrm flipH="true" flipV="true" rot="0">
            <a:off x="2300522" y="1109367"/>
            <a:ext cx="771914" cy="436097"/>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1" name="Straight Connector 50">
            <a:extLst>
              <a:ext uri="{DD4BC600-3585-4860-A97F-E6999591D481}">
                <a16:creationId xmlns:a16="http://schemas.microsoft.com/office/drawing/2010/main" id="{80330235-AEE3-46E2-BCB9-4B442CA03FB7}"/>
              </a:ext>
            </a:extLst>
          </p:cNvPr>
          <p:cNvCxnSpPr/>
          <p:nvPr/>
        </p:nvCxnSpPr>
        <p:spPr>
          <a:xfrm flipH="true" rot="0">
            <a:off x="3065116" y="1545465"/>
            <a:ext cx="404" cy="88939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2" name="Straight Connector 51">
            <a:extLst>
              <a:ext uri="{43E24436-6904-4432-A092-93B162FE28AA}">
                <a16:creationId xmlns:a16="http://schemas.microsoft.com/office/drawing/2010/main" id="{C4580FD1-F6EB-4842-81A9-038BE5C37AE9}"/>
              </a:ext>
            </a:extLst>
          </p:cNvPr>
          <p:cNvCxnSpPr/>
          <p:nvPr/>
        </p:nvCxnSpPr>
        <p:spPr>
          <a:xfrm rot="0">
            <a:off x="3065400" y="2426860"/>
            <a:ext cx="775979" cy="44941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3" name="Straight Connector 52">
            <a:extLst>
              <a:ext uri="{863234FE-ED42-45B6-BC03-8EFB942FD642}">
                <a16:creationId xmlns:a16="http://schemas.microsoft.com/office/drawing/2010/main" id="{69DC5C00-523E-4F18-A335-4594E7FCBC51}"/>
              </a:ext>
            </a:extLst>
          </p:cNvPr>
          <p:cNvCxnSpPr/>
          <p:nvPr/>
        </p:nvCxnSpPr>
        <p:spPr>
          <a:xfrm flipH="true" rot="0">
            <a:off x="3836490" y="1990164"/>
            <a:ext cx="1534761" cy="88611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4" name="Straight Connector 53">
            <a:extLst>
              <a:ext uri="{3F5BCE08-EBDD-4EB7-9A59-4EFC5187A859}">
                <a16:creationId xmlns:a16="http://schemas.microsoft.com/office/drawing/2010/main" id="{61A95D22-7FC8-44E8-80E9-13837E062ACE}"/>
              </a:ext>
            </a:extLst>
          </p:cNvPr>
          <p:cNvCxnSpPr/>
          <p:nvPr/>
        </p:nvCxnSpPr>
        <p:spPr>
          <a:xfrm rot="0">
            <a:off x="5361059" y="1988978"/>
            <a:ext cx="1544040" cy="876402"/>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5" name="Shape 22">
            <a:extLst>
              <a:ext uri="{71F0637B-58B0-4E2E-A7ED-CBACDAA8481F}">
                <a16:creationId xmlns:a16="http://schemas.microsoft.com/office/drawing/2010/main" id="{3CEDCC5C-5AB9-4CCE-8209-1A123A53AC03}"/>
              </a:ext>
            </a:extLst>
          </p:cNvPr>
          <p:cNvSpPr/>
          <p:nvPr userDrawn="1"/>
        </p:nvSpPr>
        <p:spPr>
          <a:xfrm rot="0">
            <a:off x="3015107" y="1480212"/>
            <a:ext cx="100719" cy="116301"/>
          </a:xfrm>
          <a:custGeom>
            <a:avLst/>
            <a:gdLst/>
            <a:ahLst/>
            <a:cxnLst/>
            <a:rect b="b" l="0" r="r" t="0"/>
            <a:pathLst>
              <a:path h="155068" w="134293">
                <a:moveTo>
                  <a:pt x="67147" y="0"/>
                </a:moveTo>
                <a:lnTo>
                  <a:pt x="134293" y="38767"/>
                </a:lnTo>
                <a:lnTo>
                  <a:pt x="134293" y="116301"/>
                </a:lnTo>
                <a:lnTo>
                  <a:pt x="67147" y="155068"/>
                </a:lnTo>
                <a:lnTo>
                  <a:pt x="0" y="116301"/>
                </a:lnTo>
                <a:lnTo>
                  <a:pt x="0" y="38767"/>
                </a:lnTo>
                <a:close/>
              </a:path>
            </a:pathLst>
          </a:custGeom>
          <a:solidFill>
            <a:schemeClr val="accent1"/>
          </a:solidFill>
          <a:ln w="12700">
            <a:noFill/>
            <a:miter lim="800000"/>
          </a:ln>
        </p:spPr>
        <p:txBody>
          <a:bodyPr anchor="ctr" lIns="45719" rIns="45719" rtlCol="0" vert="horz"/>
          <a:lstStyle/>
          <a:p>
            <a:pPr/>
            <a:r>
              <a:rPr dirty="0" lang="en-US"/>
              <a:t/>
            </a:r>
            <a:endParaRPr dirty="0" lang="en-US"/>
          </a:p>
        </p:txBody>
      </p:sp>
      <p:sp>
        <p:nvSpPr>
          <p:cNvPr id="16" name="Shape 22">
            <a:extLst>
              <a:ext uri="{6E37365B-792E-48A2-8062-7DB3D4FE5B41}">
                <a16:creationId xmlns:a16="http://schemas.microsoft.com/office/drawing/2010/main" id="{BFB5F921-9707-47DB-B409-F3BB37B6EC84}"/>
              </a:ext>
            </a:extLst>
          </p:cNvPr>
          <p:cNvSpPr/>
          <p:nvPr userDrawn="1"/>
        </p:nvSpPr>
        <p:spPr>
          <a:xfrm rot="0">
            <a:off x="3019758" y="2367459"/>
            <a:ext cx="100719" cy="116301"/>
          </a:xfrm>
          <a:custGeom>
            <a:avLst/>
            <a:gdLst/>
            <a:ahLst/>
            <a:cxnLst/>
            <a:rect b="b" l="0" r="r" t="0"/>
            <a:pathLst>
              <a:path h="155068" w="134293">
                <a:moveTo>
                  <a:pt x="67147" y="0"/>
                </a:moveTo>
                <a:lnTo>
                  <a:pt x="134293" y="38767"/>
                </a:lnTo>
                <a:lnTo>
                  <a:pt x="134293" y="116301"/>
                </a:lnTo>
                <a:lnTo>
                  <a:pt x="67147" y="155068"/>
                </a:lnTo>
                <a:lnTo>
                  <a:pt x="0" y="116301"/>
                </a:lnTo>
                <a:lnTo>
                  <a:pt x="0" y="38767"/>
                </a:lnTo>
                <a:close/>
              </a:path>
            </a:pathLst>
          </a:custGeom>
          <a:solidFill>
            <a:schemeClr val="accent1"/>
          </a:solidFill>
          <a:ln w="12700">
            <a:noFill/>
            <a:miter lim="800000"/>
          </a:ln>
        </p:spPr>
        <p:txBody>
          <a:bodyPr anchor="ctr" lIns="45719" rIns="45719" rtlCol="0" vert="horz"/>
          <a:lstStyle/>
          <a:p>
            <a:pPr/>
            <a:r>
              <a:rPr dirty="0" lang="en-US"/>
              <a:t/>
            </a:r>
            <a:endParaRPr dirty="0" lang="en-US"/>
          </a:p>
        </p:txBody>
      </p:sp>
      <p:sp>
        <p:nvSpPr>
          <p:cNvPr id="17" name="Shape 22">
            <a:extLst>
              <a:ext uri="{83DA3B76-8293-4DEC-A0C5-4D008C14BDF6}">
                <a16:creationId xmlns:a16="http://schemas.microsoft.com/office/drawing/2010/main" id="{262FF5BD-EC9C-4DB1-B6D8-0BD249A75E84}"/>
              </a:ext>
            </a:extLst>
          </p:cNvPr>
          <p:cNvSpPr/>
          <p:nvPr userDrawn="1"/>
        </p:nvSpPr>
        <p:spPr>
          <a:xfrm rot="0">
            <a:off x="3786240" y="2805450"/>
            <a:ext cx="100719" cy="116301"/>
          </a:xfrm>
          <a:custGeom>
            <a:avLst/>
            <a:gdLst/>
            <a:ahLst/>
            <a:cxnLst/>
            <a:rect b="b" l="0" r="r" t="0"/>
            <a:pathLst>
              <a:path h="155068" w="134293">
                <a:moveTo>
                  <a:pt x="67147" y="0"/>
                </a:moveTo>
                <a:lnTo>
                  <a:pt x="134293" y="38767"/>
                </a:lnTo>
                <a:lnTo>
                  <a:pt x="134293" y="116301"/>
                </a:lnTo>
                <a:lnTo>
                  <a:pt x="67147" y="155068"/>
                </a:lnTo>
                <a:lnTo>
                  <a:pt x="0" y="116301"/>
                </a:lnTo>
                <a:lnTo>
                  <a:pt x="0" y="38767"/>
                </a:lnTo>
                <a:close/>
              </a:path>
            </a:pathLst>
          </a:custGeom>
          <a:solidFill>
            <a:schemeClr val="accent1"/>
          </a:solidFill>
          <a:ln w="12700">
            <a:noFill/>
            <a:miter lim="800000"/>
          </a:ln>
        </p:spPr>
        <p:txBody>
          <a:bodyPr anchor="ctr" lIns="45719" rIns="45719" rtlCol="0" vert="horz"/>
          <a:lstStyle/>
          <a:p>
            <a:pPr/>
            <a:r>
              <a:rPr dirty="0" lang="en-US"/>
              <a:t/>
            </a:r>
            <a:endParaRPr dirty="0" lang="en-US"/>
          </a:p>
        </p:txBody>
      </p:sp>
      <p:sp>
        <p:nvSpPr>
          <p:cNvPr id="18" name="Shape 22">
            <a:extLst>
              <a:ext uri="{D47F005E-8FA9-4CC9-A0EE-6A64262225FA}">
                <a16:creationId xmlns:a16="http://schemas.microsoft.com/office/drawing/2010/main" id="{C32A516A-1A67-494A-B096-29F5D3EA3E3F}"/>
              </a:ext>
            </a:extLst>
          </p:cNvPr>
          <p:cNvSpPr/>
          <p:nvPr userDrawn="1"/>
        </p:nvSpPr>
        <p:spPr>
          <a:xfrm rot="0">
            <a:off x="5310699" y="1934047"/>
            <a:ext cx="100719" cy="116301"/>
          </a:xfrm>
          <a:custGeom>
            <a:avLst/>
            <a:gdLst/>
            <a:ahLst/>
            <a:cxnLst/>
            <a:rect b="b" l="0" r="r" t="0"/>
            <a:pathLst>
              <a:path h="155068" w="134293">
                <a:moveTo>
                  <a:pt x="67147" y="0"/>
                </a:moveTo>
                <a:lnTo>
                  <a:pt x="134293" y="38767"/>
                </a:lnTo>
                <a:lnTo>
                  <a:pt x="134293" y="116301"/>
                </a:lnTo>
                <a:lnTo>
                  <a:pt x="67147" y="155068"/>
                </a:lnTo>
                <a:lnTo>
                  <a:pt x="0" y="116301"/>
                </a:lnTo>
                <a:lnTo>
                  <a:pt x="0" y="38767"/>
                </a:lnTo>
                <a:close/>
              </a:path>
            </a:pathLst>
          </a:custGeom>
          <a:solidFill>
            <a:schemeClr val="accent1"/>
          </a:solidFill>
          <a:ln w="12700">
            <a:noFill/>
            <a:miter lim="800000"/>
          </a:ln>
        </p:spPr>
        <p:txBody>
          <a:bodyPr anchor="ctr" lIns="45719" rIns="45719" rtlCol="0" vert="horz"/>
          <a:lstStyle/>
          <a:p>
            <a:pPr/>
            <a:r>
              <a:rPr dirty="0" lang="en-US"/>
              <a:t/>
            </a:r>
            <a:endParaRPr dirty="0" lang="en-US"/>
          </a:p>
        </p:txBody>
      </p:sp>
      <p:cxnSp>
        <p:nvCxnSpPr>
          <p:cNvPr id="19" name="Straight Connector 58">
            <a:extLst>
              <a:ext uri="{8A99CA6E-6E89-4D95-AB1E-C058F7246AA3}">
                <a16:creationId xmlns:a16="http://schemas.microsoft.com/office/drawing/2010/main" id="{6167BF20-F640-4A81-9442-B3F6568B0C6A}"/>
              </a:ext>
            </a:extLst>
          </p:cNvPr>
          <p:cNvCxnSpPr/>
          <p:nvPr/>
        </p:nvCxnSpPr>
        <p:spPr>
          <a:xfrm flipH="true" rot="0">
            <a:off x="-40169" y="1990164"/>
            <a:ext cx="812528" cy="469123"/>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0" name="Straight Connector 59">
            <a:extLst>
              <a:ext uri="{79E1E73D-DFDD-4C63-975E-AE708CDD47E6}">
                <a16:creationId xmlns:a16="http://schemas.microsoft.com/office/drawing/2010/main" id="{79E1A076-22EC-4719-BCBF-580C34A2E09E}"/>
              </a:ext>
            </a:extLst>
          </p:cNvPr>
          <p:cNvCxnSpPr/>
          <p:nvPr/>
        </p:nvCxnSpPr>
        <p:spPr>
          <a:xfrm rot="0">
            <a:off x="760119" y="1988571"/>
            <a:ext cx="775979" cy="449418"/>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21" name="Shape 22">
            <a:extLst>
              <a:ext uri="{6FE32485-53D1-41AB-9C04-31B382140BAF}">
                <a16:creationId xmlns:a16="http://schemas.microsoft.com/office/drawing/2010/main" id="{A792E6E9-93D3-46E1-BB67-4016025ABD0C}"/>
              </a:ext>
            </a:extLst>
          </p:cNvPr>
          <p:cNvSpPr/>
          <p:nvPr userDrawn="1"/>
        </p:nvSpPr>
        <p:spPr>
          <a:xfrm rot="0">
            <a:off x="712269" y="1934047"/>
            <a:ext cx="100719" cy="116301"/>
          </a:xfrm>
          <a:custGeom>
            <a:avLst/>
            <a:gdLst/>
            <a:ahLst/>
            <a:cxnLst/>
            <a:rect b="b" l="0" r="r" t="0"/>
            <a:pathLst>
              <a:path h="155068" w="134293">
                <a:moveTo>
                  <a:pt x="67147" y="0"/>
                </a:moveTo>
                <a:lnTo>
                  <a:pt x="134293" y="38767"/>
                </a:lnTo>
                <a:lnTo>
                  <a:pt x="134293" y="116301"/>
                </a:lnTo>
                <a:lnTo>
                  <a:pt x="67147" y="155068"/>
                </a:lnTo>
                <a:lnTo>
                  <a:pt x="0" y="116301"/>
                </a:lnTo>
                <a:lnTo>
                  <a:pt x="0" y="38767"/>
                </a:lnTo>
                <a:close/>
              </a:path>
            </a:pathLst>
          </a:custGeom>
          <a:solidFill>
            <a:schemeClr val="accent1"/>
          </a:solidFill>
          <a:ln w="12700">
            <a:noFill/>
            <a:miter lim="800000"/>
          </a:ln>
        </p:spPr>
        <p:txBody>
          <a:bodyPr anchor="ctr" lIns="45719" rIns="45719" rtlCol="0" vert="horz"/>
          <a:lstStyle/>
          <a:p>
            <a:pPr/>
            <a:r>
              <a:rPr dirty="0" lang="en-US"/>
              <a:t/>
            </a:r>
            <a:endParaRPr dirty="0" lang="en-US"/>
          </a:p>
        </p:txBody>
      </p:sp>
      <p:sp>
        <p:nvSpPr>
          <p:cNvPr id="22" name="Shape 22">
            <a:extLst>
              <a:ext uri="{23F0187D-0B91-426D-9439-4EF08B1F4733}">
                <a16:creationId xmlns:a16="http://schemas.microsoft.com/office/drawing/2010/main" id="{8463B6BE-1E8F-4168-BDBC-374B5B398326}"/>
              </a:ext>
            </a:extLst>
          </p:cNvPr>
          <p:cNvSpPr/>
          <p:nvPr userDrawn="1"/>
        </p:nvSpPr>
        <p:spPr>
          <a:xfrm rot="0">
            <a:off x="6859789" y="2810450"/>
            <a:ext cx="100719" cy="116301"/>
          </a:xfrm>
          <a:custGeom>
            <a:avLst/>
            <a:gdLst/>
            <a:ahLst/>
            <a:cxnLst/>
            <a:rect b="b" l="0" r="r" t="0"/>
            <a:pathLst>
              <a:path h="155068" w="134293">
                <a:moveTo>
                  <a:pt x="67147" y="0"/>
                </a:moveTo>
                <a:lnTo>
                  <a:pt x="134293" y="38767"/>
                </a:lnTo>
                <a:lnTo>
                  <a:pt x="134293" y="116301"/>
                </a:lnTo>
                <a:lnTo>
                  <a:pt x="67147" y="155068"/>
                </a:lnTo>
                <a:lnTo>
                  <a:pt x="0" y="116301"/>
                </a:lnTo>
                <a:lnTo>
                  <a:pt x="0" y="38767"/>
                </a:lnTo>
                <a:close/>
              </a:path>
            </a:pathLst>
          </a:custGeom>
          <a:solidFill>
            <a:schemeClr val="accent1"/>
          </a:solidFill>
          <a:ln w="12700">
            <a:noFill/>
            <a:miter lim="800000"/>
          </a:ln>
        </p:spPr>
        <p:txBody>
          <a:bodyPr anchor="ctr" lIns="45719" rIns="45719" rtlCol="0" vert="horz"/>
          <a:lstStyle/>
          <a:p>
            <a:pPr/>
            <a:r>
              <a:rPr dirty="0" lang="en-US"/>
              <a:t/>
            </a:r>
            <a:endParaRPr dirty="0" lang="en-US"/>
          </a:p>
        </p:txBody>
      </p:sp>
      <p:sp>
        <p:nvSpPr>
          <p:cNvPr id="23" name="Slide Number Placeholder 5">
            <a:extLst>
              <a:ext uri="{2CE1F426-F085-41C3-9F38-A99E3A20D973}">
                <a16:creationId xmlns:a16="http://schemas.microsoft.com/office/drawing/2010/main" id="{CD4F0C2F-55FB-4413-BC86-EE3F8EA7DE12}"/>
              </a:ext>
            </a:extLst>
          </p:cNvPr>
          <p:cNvSpPr>
            <a:spLocks noGrp="true"/>
          </p:cNvSpPr>
          <p:nvPr>
            <p:ph sz="quarter" type="sldNum"/>
          </p:nvPr>
        </p:nvSpPr>
        <p:spPr>
          <a:xfrm rot="0">
            <a:off x="511265" y="4571416"/>
            <a:ext cx="385301" cy="170373"/>
          </a:xfrm>
        </p:spPr>
        <p:txBody>
          <a:bodyPr rtlCol="0"/>
          <a:lstStyle/>
          <a:p>
            <a:pPr/>
            <a:fld id="{0ADEBD8F-6BB0-4C8C-B14C-537A8278588C}" type="slidenum"/>
            <a:endParaRPr dirty="0" lang="en-US"/>
          </a:p>
        </p:txBody>
      </p:sp>
      <p:sp>
        <p:nvSpPr>
          <p:cNvPr id="24" name="Shape 22">
            <a:extLst>
              <a:ext uri="{E63EB953-9167-4167-863B-99F9B85405F4}">
                <a16:creationId xmlns:a16="http://schemas.microsoft.com/office/drawing/2010/main" id="{EF83C91C-0529-4067-9D86-64DB2917F34C}"/>
              </a:ext>
            </a:extLst>
          </p:cNvPr>
          <p:cNvSpPr/>
          <p:nvPr userDrawn="1"/>
        </p:nvSpPr>
        <p:spPr>
          <a:xfrm rot="0">
            <a:off x="1483566" y="2367459"/>
            <a:ext cx="100719" cy="116301"/>
          </a:xfrm>
          <a:custGeom>
            <a:avLst/>
            <a:gdLst/>
            <a:ahLst/>
            <a:cxnLst/>
            <a:rect b="b" l="0" r="r" t="0"/>
            <a:pathLst>
              <a:path h="155068" w="134293">
                <a:moveTo>
                  <a:pt x="67147" y="0"/>
                </a:moveTo>
                <a:lnTo>
                  <a:pt x="134293" y="38767"/>
                </a:lnTo>
                <a:lnTo>
                  <a:pt x="134293" y="116301"/>
                </a:lnTo>
                <a:lnTo>
                  <a:pt x="67147" y="155068"/>
                </a:lnTo>
                <a:lnTo>
                  <a:pt x="0" y="116301"/>
                </a:lnTo>
                <a:lnTo>
                  <a:pt x="0" y="38767"/>
                </a:lnTo>
                <a:close/>
              </a:path>
            </a:pathLst>
          </a:custGeom>
          <a:solidFill>
            <a:schemeClr val="accent1"/>
          </a:solidFill>
          <a:ln w="12700">
            <a:noFill/>
            <a:miter lim="800000"/>
          </a:ln>
        </p:spPr>
        <p:txBody>
          <a:bodyPr anchor="ctr" lIns="45719" rIns="45719" rtlCol="0" vert="horz"/>
          <a:lstStyle/>
          <a:p>
            <a:pPr/>
            <a:r>
              <a:rPr dirty="0" lang="en-US"/>
              <a:t/>
            </a:r>
            <a:endParaRPr dirty="0" lang="en-US"/>
          </a:p>
        </p:txBody>
      </p:sp>
      <p:sp>
        <p:nvSpPr>
          <p:cNvPr id="25" name="Text Placeholder 18">
            <a:extLst>
              <a:ext uri="{38CDD99F-32B1-4C56-9395-B1901AE50F8E}">
                <a16:creationId xmlns:a16="http://schemas.microsoft.com/office/drawing/2010/main" id="{028E8122-ABE3-4554-B72C-63A685D563C9}"/>
              </a:ext>
            </a:extLst>
          </p:cNvPr>
          <p:cNvSpPr>
            <a:spLocks noGrp="true"/>
          </p:cNvSpPr>
          <p:nvPr>
            <p:ph idx="1" type="body"/>
          </p:nvPr>
        </p:nvSpPr>
        <p:spPr>
          <a:xfrm rot="0">
            <a:off x="142434" y="2581177"/>
            <a:ext cx="1261372" cy="180975"/>
          </a:xfrm>
        </p:spPr>
        <p:txBody>
          <a:bodyPr anchor="b" rtlCol="0" vert="horz">
            <a:noAutofit/>
          </a:bodyPr>
          <a:lstStyle>
            <a:lvl1pPr algn="ctr" lvl="0">
              <a:lnSpc>
                <a:spcPct val="100000"/>
              </a:lnSpc>
              <a:defRPr dirty="0" lang="en-US" sz="1600">
                <a:latin typeface="Open Sans-demi_bold"/>
              </a:defRPr>
            </a:lvl1pPr>
            <a:lvl2pPr algn="ctr" lvl="1">
              <a:defRPr b="1" dirty="0" lang="en-US" sz="1800">
                <a:latin typeface="+mn-lt"/>
              </a:defRPr>
            </a:lvl2pPr>
            <a:lvl3pPr algn="ctr" lvl="2">
              <a:defRPr b="1" dirty="0" lang="en-US" sz="1800">
                <a:latin typeface="+mn-lt"/>
              </a:defRPr>
            </a:lvl3pPr>
            <a:lvl4pPr algn="ctr" lvl="3">
              <a:defRPr b="1" dirty="0" lang="en-US" sz="1800">
                <a:latin typeface="+mn-lt"/>
              </a:defRPr>
            </a:lvl4pPr>
            <a:lvl5pPr algn="ctr" lvl="4">
              <a:defRPr b="1" dirty="0" lang="en-US" sz="1800">
                <a:latin typeface="+mn-lt"/>
              </a:defRPr>
            </a:lvl5pPr>
          </a:lstStyle>
          <a:p>
            <a:pPr algn="ctr"/>
            <a:r>
              <a:rPr dirty="0" lang="en-US"/>
              <a:t>BIG GOAL</a:t>
            </a:r>
            <a:endParaRPr dirty="0" lang="en-US"/>
          </a:p>
        </p:txBody>
      </p:sp>
      <p:sp>
        <p:nvSpPr>
          <p:cNvPr id="26" name="Text Placeholder 18">
            <a:extLst>
              <a:ext uri="{D3DA61EB-45F6-4EA4-9CD5-F1555BEC1E56}">
                <a16:creationId xmlns:a16="http://schemas.microsoft.com/office/drawing/2010/main" id="{E5C9D0E5-A4A8-49A1-9DCB-0260A3F15E8F}"/>
              </a:ext>
            </a:extLst>
          </p:cNvPr>
          <p:cNvSpPr>
            <a:spLocks noGrp="true"/>
          </p:cNvSpPr>
          <p:nvPr>
            <p:ph idx="2" type="body"/>
          </p:nvPr>
        </p:nvSpPr>
        <p:spPr>
          <a:xfrm rot="0">
            <a:off x="4733808" y="2581177"/>
            <a:ext cx="1261372" cy="180975"/>
          </a:xfrm>
        </p:spPr>
        <p:txBody>
          <a:bodyPr anchor="b" rtlCol="0" vert="horz">
            <a:noAutofit/>
          </a:bodyPr>
          <a:lstStyle>
            <a:lvl1pPr algn="ctr" lvl="0">
              <a:lnSpc>
                <a:spcPct val="100000"/>
              </a:lnSpc>
              <a:defRPr dirty="0" lang="en-US" sz="1600">
                <a:latin typeface="Open Sans-demi_bold"/>
              </a:defRPr>
            </a:lvl1pPr>
            <a:lvl2pPr algn="ctr" lvl="1">
              <a:defRPr b="1" dirty="0" lang="en-US" sz="1800">
                <a:latin typeface="+mn-lt"/>
              </a:defRPr>
            </a:lvl2pPr>
            <a:lvl3pPr algn="ctr" lvl="2">
              <a:defRPr b="1" dirty="0" lang="en-US" sz="1800">
                <a:latin typeface="+mn-lt"/>
              </a:defRPr>
            </a:lvl3pPr>
            <a:lvl4pPr algn="ctr" lvl="3">
              <a:defRPr b="1" dirty="0" lang="en-US" sz="1800">
                <a:latin typeface="+mn-lt"/>
              </a:defRPr>
            </a:lvl4pPr>
            <a:lvl5pPr algn="ctr" lvl="4">
              <a:defRPr b="1" dirty="0" lang="en-US" sz="1800">
                <a:latin typeface="+mn-lt"/>
              </a:defRPr>
            </a:lvl5pPr>
          </a:lstStyle>
          <a:p>
            <a:pPr algn="ctr"/>
            <a:r>
              <a:rPr dirty="0" lang="en-US"/>
              <a:t>BIG GOAL</a:t>
            </a:r>
            <a:endParaRPr dirty="0" lang="en-US"/>
          </a:p>
        </p:txBody>
      </p:sp>
      <p:sp>
        <p:nvSpPr>
          <p:cNvPr id="27" name="Text Placeholder 18">
            <a:extLst>
              <a:ext uri="{6135C3D5-6F47-482F-834F-87A0626B7E3D}">
                <a16:creationId xmlns:a16="http://schemas.microsoft.com/office/drawing/2010/main" id="{0DEBA37F-317E-42F4-967E-694CF22642B5}"/>
              </a:ext>
            </a:extLst>
          </p:cNvPr>
          <p:cNvSpPr>
            <a:spLocks noGrp="true"/>
          </p:cNvSpPr>
          <p:nvPr>
            <p:ph idx="3" type="body"/>
          </p:nvPr>
        </p:nvSpPr>
        <p:spPr>
          <a:xfrm rot="0">
            <a:off x="6256516" y="1697774"/>
            <a:ext cx="1261372" cy="180975"/>
          </a:xfrm>
        </p:spPr>
        <p:txBody>
          <a:bodyPr anchor="b" rtlCol="0" vert="horz">
            <a:noAutofit/>
          </a:bodyPr>
          <a:lstStyle>
            <a:lvl1pPr algn="ctr" lvl="0">
              <a:lnSpc>
                <a:spcPct val="100000"/>
              </a:lnSpc>
              <a:defRPr dirty="0" lang="en-US" sz="1600">
                <a:latin typeface="Open Sans-demi_bold"/>
              </a:defRPr>
            </a:lvl1pPr>
            <a:lvl2pPr algn="ctr" lvl="1">
              <a:defRPr b="1" dirty="0" lang="en-US" sz="1800">
                <a:latin typeface="+mn-lt"/>
              </a:defRPr>
            </a:lvl2pPr>
            <a:lvl3pPr algn="ctr" lvl="2">
              <a:defRPr b="1" dirty="0" lang="en-US" sz="1800">
                <a:latin typeface="+mn-lt"/>
              </a:defRPr>
            </a:lvl3pPr>
            <a:lvl4pPr algn="ctr" lvl="3">
              <a:defRPr b="1" dirty="0" lang="en-US" sz="1800">
                <a:latin typeface="+mn-lt"/>
              </a:defRPr>
            </a:lvl4pPr>
            <a:lvl5pPr algn="ctr" lvl="4">
              <a:defRPr b="1" dirty="0" lang="en-US" sz="1800">
                <a:latin typeface="+mn-lt"/>
              </a:defRPr>
            </a:lvl5pPr>
          </a:lstStyle>
          <a:p>
            <a:pPr algn="ctr"/>
            <a:r>
              <a:rPr dirty="0" lang="en-US"/>
              <a:t>BIG GOAL</a:t>
            </a:r>
            <a:endParaRPr dirty="0" lang="en-US"/>
          </a:p>
        </p:txBody>
      </p:sp>
      <p:sp>
        <p:nvSpPr>
          <p:cNvPr id="28" name="Text Placeholder 18">
            <a:extLst>
              <a:ext uri="{A7A32B28-2071-4DF1-AD88-6BB93E78D7A7}">
                <a16:creationId xmlns:a16="http://schemas.microsoft.com/office/drawing/2010/main" id="{E7407567-222A-49D8-A74B-21AEF1CE1871}"/>
              </a:ext>
            </a:extLst>
          </p:cNvPr>
          <p:cNvSpPr>
            <a:spLocks noGrp="true"/>
          </p:cNvSpPr>
          <p:nvPr>
            <p:ph idx="4" type="body"/>
          </p:nvPr>
        </p:nvSpPr>
        <p:spPr>
          <a:xfrm rot="0">
            <a:off x="3199476" y="1703586"/>
            <a:ext cx="1261372" cy="180975"/>
          </a:xfrm>
        </p:spPr>
        <p:txBody>
          <a:bodyPr anchor="b" rtlCol="0" vert="horz">
            <a:noAutofit/>
          </a:bodyPr>
          <a:lstStyle>
            <a:lvl1pPr algn="ctr" lvl="0">
              <a:lnSpc>
                <a:spcPct val="100000"/>
              </a:lnSpc>
              <a:defRPr dirty="0" lang="en-US" sz="1600">
                <a:latin typeface="Open Sans-demi_bold"/>
              </a:defRPr>
            </a:lvl1pPr>
            <a:lvl2pPr algn="ctr" lvl="1">
              <a:defRPr b="1" dirty="0" lang="en-US" sz="1800">
                <a:latin typeface="+mn-lt"/>
              </a:defRPr>
            </a:lvl2pPr>
            <a:lvl3pPr algn="ctr" lvl="2">
              <a:defRPr b="1" dirty="0" lang="en-US" sz="1800">
                <a:latin typeface="+mn-lt"/>
              </a:defRPr>
            </a:lvl3pPr>
            <a:lvl4pPr algn="ctr" lvl="3">
              <a:defRPr b="1" dirty="0" lang="en-US" sz="1800">
                <a:latin typeface="+mn-lt"/>
              </a:defRPr>
            </a:lvl4pPr>
            <a:lvl5pPr algn="ctr" lvl="4">
              <a:defRPr b="1" dirty="0" lang="en-US" sz="1800">
                <a:latin typeface="+mn-lt"/>
              </a:defRPr>
            </a:lvl5pPr>
          </a:lstStyle>
          <a:p>
            <a:pPr algn="ctr"/>
            <a:r>
              <a:rPr dirty="0" lang="en-US"/>
              <a:t>BIG GOAL</a:t>
            </a:r>
            <a:endParaRPr dirty="0" lang="en-US"/>
          </a:p>
        </p:txBody>
      </p:sp>
      <p:sp>
        <p:nvSpPr>
          <p:cNvPr id="29" name="Text Placeholder 18">
            <a:extLst>
              <a:ext uri="{8FF827D9-83D3-41A5-BB2D-E45A2C85FD20}">
                <a16:creationId xmlns:a16="http://schemas.microsoft.com/office/drawing/2010/main" id="{BF34A12E-12EC-4931-B7AB-7FA4442112C5}"/>
              </a:ext>
            </a:extLst>
          </p:cNvPr>
          <p:cNvSpPr>
            <a:spLocks noGrp="true"/>
          </p:cNvSpPr>
          <p:nvPr>
            <p:ph idx="5" type="body"/>
          </p:nvPr>
        </p:nvSpPr>
        <p:spPr>
          <a:xfrm rot="0">
            <a:off x="1682579" y="1703586"/>
            <a:ext cx="1261372" cy="180975"/>
          </a:xfrm>
        </p:spPr>
        <p:txBody>
          <a:bodyPr anchor="b" rtlCol="0" vert="horz">
            <a:noAutofit/>
          </a:bodyPr>
          <a:lstStyle>
            <a:lvl1pPr algn="ctr" lvl="0">
              <a:lnSpc>
                <a:spcPct val="100000"/>
              </a:lnSpc>
              <a:defRPr dirty="0" lang="en-US" sz="1600">
                <a:latin typeface="Open Sans-demi_bold"/>
              </a:defRPr>
            </a:lvl1pPr>
            <a:lvl2pPr algn="ctr" lvl="1">
              <a:defRPr b="1" dirty="0" lang="en-US" sz="1800">
                <a:latin typeface="+mn-lt"/>
              </a:defRPr>
            </a:lvl2pPr>
            <a:lvl3pPr algn="ctr" lvl="2">
              <a:defRPr b="1" dirty="0" lang="en-US" sz="1800">
                <a:latin typeface="+mn-lt"/>
              </a:defRPr>
            </a:lvl3pPr>
            <a:lvl4pPr algn="ctr" lvl="3">
              <a:defRPr b="1" dirty="0" lang="en-US" sz="1800">
                <a:latin typeface="+mn-lt"/>
              </a:defRPr>
            </a:lvl4pPr>
            <a:lvl5pPr algn="ctr" lvl="4">
              <a:defRPr b="1" dirty="0" lang="en-US" sz="1800">
                <a:latin typeface="+mn-lt"/>
              </a:defRPr>
            </a:lvl5pPr>
          </a:lstStyle>
          <a:p>
            <a:pPr algn="ctr"/>
            <a:r>
              <a:rPr dirty="0" lang="en-US"/>
              <a:t>BIG GOAL</a:t>
            </a:r>
            <a:endParaRPr dirty="0" lang="en-US"/>
          </a:p>
        </p:txBody>
      </p:sp>
      <p:sp>
        <p:nvSpPr>
          <p:cNvPr id="30" name="Text Placeholder 18">
            <a:extLst>
              <a:ext uri="{21FCA171-48DD-463C-B7D7-F650EE65FDE2}">
                <a16:creationId xmlns:a16="http://schemas.microsoft.com/office/drawing/2010/main" id="{A0458186-F0A5-4BA9-B7AB-1EA385741A19}"/>
              </a:ext>
            </a:extLst>
          </p:cNvPr>
          <p:cNvSpPr>
            <a:spLocks noGrp="true"/>
          </p:cNvSpPr>
          <p:nvPr>
            <p:ph idx="6" type="body"/>
          </p:nvPr>
        </p:nvSpPr>
        <p:spPr>
          <a:xfrm rot="0">
            <a:off x="2443934" y="3028690"/>
            <a:ext cx="1261372" cy="180975"/>
          </a:xfrm>
        </p:spPr>
        <p:txBody>
          <a:bodyPr anchor="b" rtlCol="0" vert="horz">
            <a:noAutofit/>
          </a:bodyPr>
          <a:lstStyle>
            <a:lvl1pPr algn="ctr" lvl="0">
              <a:lnSpc>
                <a:spcPct val="100000"/>
              </a:lnSpc>
              <a:defRPr dirty="0" lang="en-US" sz="1600">
                <a:latin typeface="Open Sans-demi_bold"/>
              </a:defRPr>
            </a:lvl1pPr>
            <a:lvl2pPr algn="ctr" lvl="1">
              <a:defRPr b="1" dirty="0" lang="en-US" sz="1800">
                <a:latin typeface="+mn-lt"/>
              </a:defRPr>
            </a:lvl2pPr>
            <a:lvl3pPr algn="ctr" lvl="2">
              <a:defRPr b="1" dirty="0" lang="en-US" sz="1800">
                <a:latin typeface="+mn-lt"/>
              </a:defRPr>
            </a:lvl3pPr>
            <a:lvl4pPr algn="ctr" lvl="3">
              <a:defRPr b="1" dirty="0" lang="en-US" sz="1800">
                <a:latin typeface="+mn-lt"/>
              </a:defRPr>
            </a:lvl4pPr>
            <a:lvl5pPr algn="ctr" lvl="4">
              <a:defRPr b="1" dirty="0" lang="en-US" sz="1800">
                <a:latin typeface="+mn-lt"/>
              </a:defRPr>
            </a:lvl5pPr>
          </a:lstStyle>
          <a:p>
            <a:pPr algn="ctr"/>
            <a:r>
              <a:rPr dirty="0" lang="en-US"/>
              <a:t>BIG GOAL</a:t>
            </a:r>
            <a:endParaRPr dirty="0" lang="en-US"/>
          </a:p>
        </p:txBody>
      </p:sp>
      <p:sp>
        <p:nvSpPr>
          <p:cNvPr id="31" name="Text Placeholder 47">
            <a:extLst>
              <a:ext uri="{196A73EF-F0AA-481A-B48D-7D288F81DA48}">
                <a16:creationId xmlns:a16="http://schemas.microsoft.com/office/drawing/2010/main" id="{63AA84DC-C264-4476-8B9F-E83DBFA859FB}"/>
              </a:ext>
            </a:extLst>
          </p:cNvPr>
          <p:cNvSpPr>
            <a:spLocks noGrp="true"/>
          </p:cNvSpPr>
          <p:nvPr>
            <p:ph idx="7" type="body"/>
          </p:nvPr>
        </p:nvSpPr>
        <p:spPr>
          <a:xfrm rot="0">
            <a:off x="141935" y="2863905"/>
            <a:ext cx="1256561" cy="454662"/>
          </a:xfrm>
        </p:spPr>
        <p:txBody>
          <a:bodyPr anchor="t" rtlCol="0" vert="horz">
            <a:noAutofit/>
          </a:bodyPr>
          <a:lstStyle>
            <a:lvl1pPr algn="ctr" lvl="0">
              <a:lnSpc>
                <a:spcPct val="100000"/>
              </a:lnSpc>
              <a:defRPr dirty="0" lang="en-US" sz="1000">
                <a:solidFill>
                  <a:schemeClr val="bg1">
                    <a:lumMod val="50000"/>
                  </a:schemeClr>
                </a:solidFill>
                <a:latin typeface="Open Sans-light"/>
              </a:defRPr>
            </a:lvl1pPr>
            <a:lvl2pPr lvl="1">
              <a:defRPr dirty="0" lang="en-US" sz="1400">
                <a:solidFill>
                  <a:schemeClr val="bg1">
                    <a:lumMod val="50000"/>
                  </a:schemeClr>
                </a:solidFill>
              </a:defRPr>
            </a:lvl2pPr>
            <a:lvl3pPr lvl="2">
              <a:defRPr dirty="0" lang="en-US" sz="1400">
                <a:solidFill>
                  <a:schemeClr val="bg1">
                    <a:lumMod val="50000"/>
                  </a:schemeClr>
                </a:solidFill>
              </a:defRPr>
            </a:lvl3pPr>
            <a:lvl4pPr lvl="3">
              <a:defRPr dirty="0" lang="en-US" sz="1400">
                <a:solidFill>
                  <a:schemeClr val="bg1">
                    <a:lumMod val="50000"/>
                  </a:schemeClr>
                </a:solidFill>
              </a:defRPr>
            </a:lvl4pPr>
            <a:lvl5pPr lvl="4">
              <a:defRPr dirty="0" lang="en-US" sz="1400">
                <a:solidFill>
                  <a:schemeClr val="bg1">
                    <a:lumMod val="50000"/>
                  </a:schemeClr>
                </a:solidFill>
              </a:defRPr>
            </a:lvl5pPr>
          </a:lstStyle>
          <a:p>
            <a:pPr lvl="0"/>
            <a:r>
              <a:rPr dirty="0" lang="en-US"/>
              <a:t>Brief Description</a:t>
            </a:r>
            <a:br>
              <a:rPr dirty="0" lang="en-US"/>
            </a:br>
            <a:r>
              <a:rPr dirty="0" lang="en-US"/>
              <a:t>of this goal</a:t>
            </a:r>
            <a:endParaRPr dirty="0" lang="en-US"/>
          </a:p>
        </p:txBody>
      </p:sp>
      <p:sp>
        <p:nvSpPr>
          <p:cNvPr id="32" name="Text Placeholder 47">
            <a:extLst>
              <a:ext uri="{0AF5C6AD-67B8-4B63-A45F-FE39B05EF235}">
                <a16:creationId xmlns:a16="http://schemas.microsoft.com/office/drawing/2010/main" id="{C784DFBE-51E7-4B51-95BC-092C8F1FA15B}"/>
              </a:ext>
            </a:extLst>
          </p:cNvPr>
          <p:cNvSpPr>
            <a:spLocks noGrp="true"/>
          </p:cNvSpPr>
          <p:nvPr>
            <p:ph idx="8" type="body"/>
          </p:nvPr>
        </p:nvSpPr>
        <p:spPr>
          <a:xfrm rot="0">
            <a:off x="1669561" y="1986441"/>
            <a:ext cx="1256561" cy="454662"/>
          </a:xfrm>
        </p:spPr>
        <p:txBody>
          <a:bodyPr anchor="t" rtlCol="0" vert="horz">
            <a:noAutofit/>
          </a:bodyPr>
          <a:lstStyle>
            <a:lvl1pPr algn="ctr" lvl="0">
              <a:lnSpc>
                <a:spcPct val="100000"/>
              </a:lnSpc>
              <a:defRPr dirty="0" lang="en-US" sz="1000">
                <a:solidFill>
                  <a:schemeClr val="bg1">
                    <a:lumMod val="50000"/>
                  </a:schemeClr>
                </a:solidFill>
                <a:latin typeface="Open Sans-light"/>
              </a:defRPr>
            </a:lvl1pPr>
            <a:lvl2pPr lvl="1">
              <a:defRPr dirty="0" lang="en-US" sz="1400">
                <a:solidFill>
                  <a:schemeClr val="bg1">
                    <a:lumMod val="50000"/>
                  </a:schemeClr>
                </a:solidFill>
              </a:defRPr>
            </a:lvl2pPr>
            <a:lvl3pPr lvl="2">
              <a:defRPr dirty="0" lang="en-US" sz="1400">
                <a:solidFill>
                  <a:schemeClr val="bg1">
                    <a:lumMod val="50000"/>
                  </a:schemeClr>
                </a:solidFill>
              </a:defRPr>
            </a:lvl3pPr>
            <a:lvl4pPr lvl="3">
              <a:defRPr dirty="0" lang="en-US" sz="1400">
                <a:solidFill>
                  <a:schemeClr val="bg1">
                    <a:lumMod val="50000"/>
                  </a:schemeClr>
                </a:solidFill>
              </a:defRPr>
            </a:lvl4pPr>
            <a:lvl5pPr lvl="4">
              <a:defRPr dirty="0" lang="en-US" sz="1400">
                <a:solidFill>
                  <a:schemeClr val="bg1">
                    <a:lumMod val="50000"/>
                  </a:schemeClr>
                </a:solidFill>
              </a:defRPr>
            </a:lvl5pPr>
          </a:lstStyle>
          <a:p>
            <a:pPr lvl="0"/>
            <a:r>
              <a:rPr dirty="0" lang="en-US"/>
              <a:t>Brief Description</a:t>
            </a:r>
            <a:br>
              <a:rPr dirty="0" lang="en-US"/>
            </a:br>
            <a:r>
              <a:rPr dirty="0" lang="en-US"/>
              <a:t>of this goal</a:t>
            </a:r>
            <a:endParaRPr dirty="0" lang="en-US"/>
          </a:p>
        </p:txBody>
      </p:sp>
      <p:sp>
        <p:nvSpPr>
          <p:cNvPr id="33" name="Text Placeholder 47">
            <a:extLst>
              <a:ext uri="{5D349C71-DCF3-43AB-93A3-16AA273EB37A}">
                <a16:creationId xmlns:a16="http://schemas.microsoft.com/office/drawing/2010/main" id="{1EF7F5AC-C17E-4B32-B7E4-517367DC49EC}"/>
              </a:ext>
            </a:extLst>
          </p:cNvPr>
          <p:cNvSpPr>
            <a:spLocks noGrp="true"/>
          </p:cNvSpPr>
          <p:nvPr>
            <p:ph idx="9" type="body"/>
          </p:nvPr>
        </p:nvSpPr>
        <p:spPr>
          <a:xfrm rot="0">
            <a:off x="3203391" y="1986441"/>
            <a:ext cx="1256561" cy="454662"/>
          </a:xfrm>
        </p:spPr>
        <p:txBody>
          <a:bodyPr anchor="t" rtlCol="0" vert="horz">
            <a:noAutofit/>
          </a:bodyPr>
          <a:lstStyle>
            <a:lvl1pPr algn="ctr" lvl="0">
              <a:lnSpc>
                <a:spcPct val="100000"/>
              </a:lnSpc>
              <a:defRPr dirty="0" lang="en-US" sz="1000">
                <a:solidFill>
                  <a:schemeClr val="bg1">
                    <a:lumMod val="50000"/>
                  </a:schemeClr>
                </a:solidFill>
                <a:latin typeface="Open Sans-light"/>
              </a:defRPr>
            </a:lvl1pPr>
            <a:lvl2pPr lvl="1">
              <a:defRPr dirty="0" lang="en-US" sz="1400">
                <a:solidFill>
                  <a:schemeClr val="bg1">
                    <a:lumMod val="50000"/>
                  </a:schemeClr>
                </a:solidFill>
              </a:defRPr>
            </a:lvl2pPr>
            <a:lvl3pPr lvl="2">
              <a:defRPr dirty="0" lang="en-US" sz="1400">
                <a:solidFill>
                  <a:schemeClr val="bg1">
                    <a:lumMod val="50000"/>
                  </a:schemeClr>
                </a:solidFill>
              </a:defRPr>
            </a:lvl3pPr>
            <a:lvl4pPr lvl="3">
              <a:defRPr dirty="0" lang="en-US" sz="1400">
                <a:solidFill>
                  <a:schemeClr val="bg1">
                    <a:lumMod val="50000"/>
                  </a:schemeClr>
                </a:solidFill>
              </a:defRPr>
            </a:lvl4pPr>
            <a:lvl5pPr lvl="4">
              <a:defRPr dirty="0" lang="en-US" sz="1400">
                <a:solidFill>
                  <a:schemeClr val="bg1">
                    <a:lumMod val="50000"/>
                  </a:schemeClr>
                </a:solidFill>
              </a:defRPr>
            </a:lvl5pPr>
          </a:lstStyle>
          <a:p>
            <a:pPr lvl="0"/>
            <a:r>
              <a:rPr dirty="0" lang="en-US"/>
              <a:t>Brief Description</a:t>
            </a:r>
            <a:br>
              <a:rPr dirty="0" lang="en-US"/>
            </a:br>
            <a:r>
              <a:rPr dirty="0" lang="en-US"/>
              <a:t>of this goal</a:t>
            </a:r>
            <a:endParaRPr dirty="0" lang="en-US"/>
          </a:p>
        </p:txBody>
      </p:sp>
      <p:sp>
        <p:nvSpPr>
          <p:cNvPr id="34" name="Text Placeholder 47">
            <a:extLst>
              <a:ext uri="{8F193B70-9037-4A17-81C9-8896F3606C37}">
                <a16:creationId xmlns:a16="http://schemas.microsoft.com/office/drawing/2010/main" id="{2BCA6AE1-7C79-4B8C-8CDC-A9CC0791474C}"/>
              </a:ext>
            </a:extLst>
          </p:cNvPr>
          <p:cNvSpPr>
            <a:spLocks noGrp="true"/>
          </p:cNvSpPr>
          <p:nvPr>
            <p:ph idx="10" type="body"/>
          </p:nvPr>
        </p:nvSpPr>
        <p:spPr>
          <a:xfrm rot="0">
            <a:off x="6260432" y="1986441"/>
            <a:ext cx="1256561" cy="454662"/>
          </a:xfrm>
        </p:spPr>
        <p:txBody>
          <a:bodyPr anchor="t" rtlCol="0" vert="horz">
            <a:noAutofit/>
          </a:bodyPr>
          <a:lstStyle>
            <a:lvl1pPr algn="ctr" lvl="0">
              <a:lnSpc>
                <a:spcPct val="100000"/>
              </a:lnSpc>
              <a:defRPr dirty="0" lang="en-US" sz="1000">
                <a:solidFill>
                  <a:schemeClr val="bg1">
                    <a:lumMod val="50000"/>
                  </a:schemeClr>
                </a:solidFill>
                <a:latin typeface="Open Sans-light"/>
              </a:defRPr>
            </a:lvl1pPr>
            <a:lvl2pPr lvl="1">
              <a:defRPr dirty="0" lang="en-US" sz="1400">
                <a:solidFill>
                  <a:schemeClr val="bg1">
                    <a:lumMod val="50000"/>
                  </a:schemeClr>
                </a:solidFill>
              </a:defRPr>
            </a:lvl2pPr>
            <a:lvl3pPr lvl="2">
              <a:defRPr dirty="0" lang="en-US" sz="1400">
                <a:solidFill>
                  <a:schemeClr val="bg1">
                    <a:lumMod val="50000"/>
                  </a:schemeClr>
                </a:solidFill>
              </a:defRPr>
            </a:lvl3pPr>
            <a:lvl4pPr lvl="3">
              <a:defRPr dirty="0" lang="en-US" sz="1400">
                <a:solidFill>
                  <a:schemeClr val="bg1">
                    <a:lumMod val="50000"/>
                  </a:schemeClr>
                </a:solidFill>
              </a:defRPr>
            </a:lvl4pPr>
            <a:lvl5pPr lvl="4">
              <a:defRPr dirty="0" lang="en-US" sz="1400">
                <a:solidFill>
                  <a:schemeClr val="bg1">
                    <a:lumMod val="50000"/>
                  </a:schemeClr>
                </a:solidFill>
              </a:defRPr>
            </a:lvl5pPr>
          </a:lstStyle>
          <a:p>
            <a:pPr lvl="0"/>
            <a:r>
              <a:rPr dirty="0" lang="en-US"/>
              <a:t>Brief Description</a:t>
            </a:r>
            <a:br>
              <a:rPr dirty="0" lang="en-US"/>
            </a:br>
            <a:r>
              <a:rPr dirty="0" lang="en-US"/>
              <a:t>of this goal</a:t>
            </a:r>
            <a:endParaRPr dirty="0" lang="en-US"/>
          </a:p>
        </p:txBody>
      </p:sp>
      <p:sp>
        <p:nvSpPr>
          <p:cNvPr id="35" name="Text Placeholder 47">
            <a:extLst>
              <a:ext uri="{65EBC770-511D-4455-A06A-4A3BFBBB2790}">
                <a16:creationId xmlns:a16="http://schemas.microsoft.com/office/drawing/2010/main" id="{8D77DD1B-D325-4C34-8BC4-39EEF4E6DE43}"/>
              </a:ext>
            </a:extLst>
          </p:cNvPr>
          <p:cNvSpPr>
            <a:spLocks noGrp="true"/>
          </p:cNvSpPr>
          <p:nvPr>
            <p:ph idx="11" type="body"/>
          </p:nvPr>
        </p:nvSpPr>
        <p:spPr>
          <a:xfrm rot="0">
            <a:off x="2442539" y="3305734"/>
            <a:ext cx="1256561" cy="454662"/>
          </a:xfrm>
        </p:spPr>
        <p:txBody>
          <a:bodyPr anchor="t" rtlCol="0" vert="horz">
            <a:noAutofit/>
          </a:bodyPr>
          <a:lstStyle>
            <a:lvl1pPr algn="ctr" lvl="0">
              <a:lnSpc>
                <a:spcPct val="100000"/>
              </a:lnSpc>
              <a:defRPr dirty="0" lang="en-US" sz="1000">
                <a:solidFill>
                  <a:schemeClr val="bg1">
                    <a:lumMod val="50000"/>
                  </a:schemeClr>
                </a:solidFill>
                <a:latin typeface="Open Sans-light"/>
              </a:defRPr>
            </a:lvl1pPr>
            <a:lvl2pPr lvl="1">
              <a:defRPr dirty="0" lang="en-US" sz="1400">
                <a:solidFill>
                  <a:schemeClr val="bg1">
                    <a:lumMod val="50000"/>
                  </a:schemeClr>
                </a:solidFill>
              </a:defRPr>
            </a:lvl2pPr>
            <a:lvl3pPr lvl="2">
              <a:defRPr dirty="0" lang="en-US" sz="1400">
                <a:solidFill>
                  <a:schemeClr val="bg1">
                    <a:lumMod val="50000"/>
                  </a:schemeClr>
                </a:solidFill>
              </a:defRPr>
            </a:lvl3pPr>
            <a:lvl4pPr lvl="3">
              <a:defRPr dirty="0" lang="en-US" sz="1400">
                <a:solidFill>
                  <a:schemeClr val="bg1">
                    <a:lumMod val="50000"/>
                  </a:schemeClr>
                </a:solidFill>
              </a:defRPr>
            </a:lvl4pPr>
            <a:lvl5pPr lvl="4">
              <a:defRPr dirty="0" lang="en-US" sz="1400">
                <a:solidFill>
                  <a:schemeClr val="bg1">
                    <a:lumMod val="50000"/>
                  </a:schemeClr>
                </a:solidFill>
              </a:defRPr>
            </a:lvl5pPr>
          </a:lstStyle>
          <a:p>
            <a:pPr lvl="0"/>
            <a:r>
              <a:rPr dirty="0" lang="en-US"/>
              <a:t>Brief Description</a:t>
            </a:r>
            <a:br>
              <a:rPr dirty="0" lang="en-US"/>
            </a:br>
            <a:r>
              <a:rPr dirty="0" lang="en-US"/>
              <a:t>of this goal</a:t>
            </a:r>
            <a:endParaRPr dirty="0" lang="en-US"/>
          </a:p>
        </p:txBody>
      </p:sp>
      <p:sp>
        <p:nvSpPr>
          <p:cNvPr id="36" name="Text Placeholder 47">
            <a:extLst>
              <a:ext uri="{34A01B5B-8D98-4579-8913-12CBFB200C82}">
                <a16:creationId xmlns:a16="http://schemas.microsoft.com/office/drawing/2010/main" id="{6BFA4746-B0AF-44DC-BAE7-F5A29F12E34D}"/>
              </a:ext>
            </a:extLst>
          </p:cNvPr>
          <p:cNvSpPr>
            <a:spLocks noGrp="true"/>
          </p:cNvSpPr>
          <p:nvPr>
            <p:ph idx="12" type="body"/>
          </p:nvPr>
        </p:nvSpPr>
        <p:spPr>
          <a:xfrm rot="0">
            <a:off x="4738226" y="2857321"/>
            <a:ext cx="1256561" cy="454662"/>
          </a:xfrm>
        </p:spPr>
        <p:txBody>
          <a:bodyPr anchor="t" rtlCol="0" vert="horz">
            <a:noAutofit/>
          </a:bodyPr>
          <a:lstStyle>
            <a:lvl1pPr algn="ctr" lvl="0">
              <a:lnSpc>
                <a:spcPct val="100000"/>
              </a:lnSpc>
              <a:defRPr dirty="0" lang="en-US" sz="1000">
                <a:solidFill>
                  <a:schemeClr val="bg1">
                    <a:lumMod val="50000"/>
                  </a:schemeClr>
                </a:solidFill>
                <a:latin typeface="Open Sans-light"/>
              </a:defRPr>
            </a:lvl1pPr>
            <a:lvl2pPr lvl="1">
              <a:defRPr dirty="0" lang="en-US" sz="1400">
                <a:solidFill>
                  <a:schemeClr val="bg1">
                    <a:lumMod val="50000"/>
                  </a:schemeClr>
                </a:solidFill>
              </a:defRPr>
            </a:lvl2pPr>
            <a:lvl3pPr lvl="2">
              <a:defRPr dirty="0" lang="en-US" sz="1400">
                <a:solidFill>
                  <a:schemeClr val="bg1">
                    <a:lumMod val="50000"/>
                  </a:schemeClr>
                </a:solidFill>
              </a:defRPr>
            </a:lvl3pPr>
            <a:lvl4pPr lvl="3">
              <a:defRPr dirty="0" lang="en-US" sz="1400">
                <a:solidFill>
                  <a:schemeClr val="bg1">
                    <a:lumMod val="50000"/>
                  </a:schemeClr>
                </a:solidFill>
              </a:defRPr>
            </a:lvl4pPr>
            <a:lvl5pPr lvl="4">
              <a:defRPr dirty="0" lang="en-US" sz="1400">
                <a:solidFill>
                  <a:schemeClr val="bg1">
                    <a:lumMod val="50000"/>
                  </a:schemeClr>
                </a:solidFill>
              </a:defRPr>
            </a:lvl5pPr>
          </a:lstStyle>
          <a:p>
            <a:pPr lvl="0"/>
            <a:r>
              <a:rPr dirty="0" lang="en-US"/>
              <a:t>Brief Description</a:t>
            </a:r>
            <a:br>
              <a:rPr dirty="0" lang="en-US"/>
            </a:br>
            <a:r>
              <a:rPr dirty="0" lang="en-US"/>
              <a:t>of this goal</a:t>
            </a:r>
            <a:endParaRPr dirty="0" lang="en-US"/>
          </a:p>
        </p:txBody>
      </p:sp>
      <p:sp>
        <p:nvSpPr>
          <p:cNvPr id="37" name="">
            <a:extLst>
              <a:ext uri="{F14F9660-4117-448E-B7EC-7855F44A2EA7}">
                <a16:creationId xmlns:a16="http://schemas.microsoft.com/office/drawing/2010/main" id="{E5F2B6B8-A6DD-45C8-B3B5-A8E6EEA6955D}"/>
              </a:ext>
            </a:extLst>
          </p:cNvPr>
          <p:cNvSpPr/>
          <p:nvPr userDrawn="1"/>
        </p:nvSpPr>
        <p:spPr>
          <a:xfrm rot="0">
            <a:off x="570882" y="4502988"/>
            <a:ext cx="266067" cy="307228"/>
          </a:xfrm>
          <a:custGeom>
            <a:avLst/>
            <a:gdLst/>
            <a:ahLst/>
            <a:cxnLst/>
            <a:rect b="b" l="0" r="r" t="0"/>
            <a:pathLst>
              <a:path h="409638" w="354756">
                <a:moveTo>
                  <a:pt x="177378" y="0"/>
                </a:moveTo>
                <a:lnTo>
                  <a:pt x="354756" y="102410"/>
                </a:lnTo>
                <a:lnTo>
                  <a:pt x="354756" y="307229"/>
                </a:lnTo>
                <a:lnTo>
                  <a:pt x="177378" y="409638"/>
                </a:lnTo>
                <a:lnTo>
                  <a:pt x="0" y="307229"/>
                </a:lnTo>
                <a:lnTo>
                  <a:pt x="0" y="102410"/>
                </a:lnTo>
                <a:close/>
              </a:path>
            </a:pathLst>
          </a:custGeom>
          <a:noFill/>
          <a:ln w="6350">
            <a:solidFill>
              <a:schemeClr val="tx1">
                <a:alpha val="14999"/>
              </a:schemeClr>
            </a:solidFill>
            <a:miter lim="800000"/>
          </a:ln>
        </p:spPr>
        <p:txBody>
          <a:bodyPr anchor="ctr" lIns="45719" rIns="45719" rtlCol="0" vert="horz"/>
          <a:lstStyle/>
          <a:p>
            <a:pPr/>
            <a:r>
              <a:rPr dirty="0" lang="en-US"/>
              <a:t/>
            </a:r>
            <a:endParaRPr dirty="0" lang="en-US"/>
          </a:p>
        </p:txBody>
      </p:sp>
      <p:sp>
        <p:nvSpPr>
          <p:cNvPr hidden="false" id="38" name="Date Placeholder 1">
            <a:extLst>
              <a:ext uri="{9DDD5214-EB14-48FD-AB2B-0F017B19A393}">
                <a16:creationId xmlns:a16="http://schemas.microsoft.com/office/drawing/2010/main" id="{9CAEB0A4-06C0-4DDE-9DE8-9EFA92D253A4}"/>
              </a:ext>
            </a:extLst>
          </p:cNvPr>
          <p:cNvSpPr>
            <a:spLocks noGrp="true"/>
          </p:cNvSpPr>
          <p:nvPr>
            <p:ph idx="13" sz="half" type="dt"/>
          </p:nvPr>
        </p:nvSpPr>
        <p:spPr>
          <a:xfrm rot="0">
            <a:off x="762000" y="4695033"/>
            <a:ext cx="1639570" cy="285750"/>
          </a:xfrm>
          <a:prstGeom prst="rect">
            <a:avLst/>
          </a:prstGeom>
        </p:spPr>
        <p:txBody>
          <a:bodyPr anchor="ctr" bIns="45720" lIns="91440" rIns="91440" rtlCol="0" tIns="45720" vert="horz"/>
          <a:lstStyle>
            <a:lvl1pPr algn="l" lvl="0">
              <a:defRPr b="0" dirty="0" i="0" lang="en-US" sz="600">
                <a:solidFill>
                  <a:schemeClr val="bg1">
                    <a:lumMod val="50000"/>
                  </a:schemeClr>
                </a:solidFill>
                <a:latin typeface="+mn-lt"/>
              </a:defRPr>
            </a:lvl1pPr>
          </a:lstStyle>
          <a:p>
            <a:pPr/>
            <a:r>
              <a:rPr dirty="0" lang="en-US"/>
              <a:t>Date</a:t>
            </a:r>
            <a:endParaRPr dirty="0" lang="en-US"/>
          </a:p>
        </p:txBody>
      </p:sp>
      <p:sp>
        <p:nvSpPr>
          <p:cNvPr hidden="false" id="39" name="Footer Placeholder 1">
            <a:extLst>
              <a:ext uri="{31FC0747-B89A-4B55-AD7D-AAAE285D91A6}">
                <a16:creationId xmlns:a16="http://schemas.microsoft.com/office/drawing/2010/main" id="{8FB1198E-148F-4CED-B8B7-89BA2AB6AED3}"/>
              </a:ext>
            </a:extLst>
          </p:cNvPr>
          <p:cNvSpPr>
            <a:spLocks noGrp="true"/>
          </p:cNvSpPr>
          <p:nvPr>
            <p:ph idx="14" sz="quarter" type="ftr"/>
          </p:nvPr>
        </p:nvSpPr>
        <p:spPr>
          <a:xfrm rot="0">
            <a:off x="2495550" y="4686300"/>
            <a:ext cx="5181600" cy="285750"/>
          </a:xfrm>
          <a:prstGeom prst="rect">
            <a:avLst/>
          </a:prstGeom>
        </p:spPr>
        <p:txBody>
          <a:bodyPr anchor="ctr" bIns="45720" lIns="91440" rIns="91440" rtlCol="0" tIns="45720" vert="horz"/>
          <a:lstStyle>
            <a:lvl1pPr algn="ctr" lvl="0">
              <a:defRPr b="0" dirty="0" i="0" lang="en-US" sz="600">
                <a:solidFill>
                  <a:schemeClr val="bg1">
                    <a:lumMod val="50000"/>
                  </a:schemeClr>
                </a:solidFill>
                <a:latin typeface="+mn-lt"/>
              </a:defRPr>
            </a:lvl1pPr>
          </a:lstStyle>
          <a:p>
            <a:pPr/>
            <a:r>
              <a:rPr dirty="0" lang="en-US"/>
              <a:t>Footer</a:t>
            </a:r>
            <a:endParaRPr dirty="0" lang="en-US"/>
          </a:p>
        </p:txBody>
      </p:sp>
    </p:spTree>
    <p:custDataLst>
      <p:tags r:id="rId2"/>
    </p:custDataLst>
    <p:extLst>
      <p:ext uri="{2452A4DA-B0DA-434B-8461-4509A530C4A4}">
        <p14:creationId xmlns:p14="http://schemas.microsoft.com/office/powerpoint/2010/main" val="1687167446733"/>
      </p:ext>
    </p:extLst>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slideLayouts/slideLayout12.xml" Type="http://schemas.openxmlformats.org/officeDocument/2006/relationships/slideLayout"/><Relationship Id="rId13" Target="../slideLayouts/slideLayout13.xml" Type="http://schemas.openxmlformats.org/officeDocument/2006/relationships/slideLayout"/><Relationship Id="rId14" Target="../slideLayouts/slideLayout14.xml" Type="http://schemas.openxmlformats.org/officeDocument/2006/relationships/slideLayout"/><Relationship Id="rId15" Target="../slideLayouts/slideLayout15.xml" Type="http://schemas.openxmlformats.org/officeDocument/2006/relationships/slideLayout"/><Relationship Id="rId16" Target="../slideLayouts/slideLayout16.xml" Type="http://schemas.openxmlformats.org/officeDocument/2006/relationships/slideLayout"/><Relationship Id="rId17" Target="../slideLayouts/slideLayout17.xml" Type="http://schemas.openxmlformats.org/officeDocument/2006/relationships/slideLayout"/><Relationship Id="rId18" Target="../slideLayouts/slideLayout18.xml" Type="http://schemas.openxmlformats.org/officeDocument/2006/relationships/slideLayout"/><Relationship Id="rId19" Target="../slideLayouts/slideLayout19.xml" Type="http://schemas.openxmlformats.org/officeDocument/2006/relationships/slideLayout"/><Relationship Id="rId20" Target="../slideLayouts/slideLayout20.xml" Type="http://schemas.openxmlformats.org/officeDocument/2006/relationships/slideLayout"/><Relationship Id="rId21" Target="../slideLayouts/slideLayout21.xml" Type="http://schemas.openxmlformats.org/officeDocument/2006/relationships/slideLayout"/><Relationship Id="rId22" Target="../slideLayouts/slideLayout22.xml" Type="http://schemas.openxmlformats.org/officeDocument/2006/relationships/slideLayout"/><Relationship Id="rId23" Target="../slideLayouts/slideLayout23.xml" Type="http://schemas.openxmlformats.org/officeDocument/2006/relationships/slideLayout"/><Relationship Id="rId24" Target="../slideLayouts/slideLayout24.xml" Type="http://schemas.openxmlformats.org/officeDocument/2006/relationships/slideLayout"/><Relationship Id="rId25" Target="../slideLayouts/slideLayout25.xml" Type="http://schemas.openxmlformats.org/officeDocument/2006/relationships/slideLayout"/><Relationship Id="rId26" Target="../slideLayouts/slideLayout26.xml" Type="http://schemas.openxmlformats.org/officeDocument/2006/relationships/slideLayout"/><Relationship Id="rId27" Target="../slideLayouts/slideLayout27.xml" Type="http://schemas.openxmlformats.org/officeDocument/2006/relationships/slideLayout"/><Relationship Id="rId28" Target="../slideLayouts/slideLayout28.xml" Type="http://schemas.openxmlformats.org/officeDocument/2006/relationships/slideLayout"/><Relationship Id="rId29" Target="../theme/theme1.xml" Type="http://schemas.openxmlformats.org/officeDocument/2006/relationships/theme"/><Relationship Id="rId30" Target="../tags/tag1.xml" Type="http://schemas.openxmlformats.org/officeDocument/2006/relationships/tags"/></Relationships>
</file>

<file path=ppt/slideMasters/slideMaster1.xml><?xml version="1.0" encoding="utf-8"?>
<p:sldMaster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p:cSld name="slideMaster1">
    <p:bg>
      <p:bgRef idx="1001">
        <a:schemeClr val="bg1"/>
      </p:bgRef>
    </p:bg>
    <p:spTree>
      <p:nvGrpSpPr>
        <p:cNvPr id="1" name=""/>
        <p:cNvGrpSpPr/>
        <p:nvPr/>
      </p:nvGrpSpPr>
      <p:grpSpPr>
        <a:xfrm>
          <a:off x="0" y="0"/>
          <a:ext cx="0" cy="0"/>
          <a:chOff x="0" y="0"/>
          <a:chExt cx="0" cy="0"/>
        </a:xfrm>
      </p:grpSpPr>
      <p:sp>
        <p:nvSpPr>
          <p:cNvPr id="2" name="Заголовок 1">
            <a:extLst>
              <a:ext uri="{ABF17661-0797-40B1-8031-D0980F1FCFEA}">
                <a16:creationId xmlns:a16="http://schemas.microsoft.com/office/drawing/2010/main" id="{93B881BD-B439-4D02-924D-C225D676B291}"/>
              </a:ext>
            </a:extLst>
          </p:cNvPr>
          <p:cNvSpPr>
            <a:spLocks noGrp="true"/>
          </p:cNvSpPr>
          <p:nvPr>
            <p:ph type="title"/>
          </p:nvPr>
        </p:nvSpPr>
        <p:spPr>
          <a:xfrm rot="0">
            <a:off x="1285875" y="813684"/>
            <a:ext cx="3286125" cy="1383416"/>
          </a:xfrm>
          <a:prstGeom prst="rect">
            <a:avLst/>
          </a:prstGeom>
        </p:spPr>
        <p:txBody>
          <a:bodyPr anchor="t" bIns="0" lIns="0" rIns="0" rtlCol="0" tIns="0" vert="horz">
            <a:noAutofit/>
          </a:bodyPr>
          <a:lstStyle/>
          <a:p>
            <a:pPr/>
            <a:r>
              <a:rPr dirty="0" lang="en-US"/>
              <a:t>YOUR TITLE HERE</a:t>
            </a:r>
            <a:endParaRPr dirty="0" lang="en-US"/>
          </a:p>
        </p:txBody>
      </p:sp>
      <p:sp>
        <p:nvSpPr>
          <p:cNvPr id="3" name="Текст 2">
            <a:extLst>
              <a:ext uri="{0F983C56-9522-4CDC-961D-DD5A84D578C6}">
                <a16:creationId xmlns:a16="http://schemas.microsoft.com/office/drawing/2010/main" id="{F562B77E-C084-4E77-ABA3-9B50CD19CBE3}"/>
              </a:ext>
            </a:extLst>
          </p:cNvPr>
          <p:cNvSpPr>
            <a:spLocks noGrp="true"/>
          </p:cNvSpPr>
          <p:nvPr>
            <p:ph idx="1" type="body"/>
          </p:nvPr>
        </p:nvSpPr>
        <p:spPr>
          <a:xfrm rot="0">
            <a:off x="1285875" y="2571750"/>
            <a:ext cx="6572250" cy="1628775"/>
          </a:xfrm>
          <a:prstGeom prst="rect">
            <a:avLst/>
          </a:prstGeom>
        </p:spPr>
        <p:txBody>
          <a:bodyPr bIns="0" lIns="0" rIns="0" rtlCol="0" tIns="0" vert="horz">
            <a:noAutofit/>
          </a:bodyPr>
          <a:lstStyle/>
          <a:p>
            <a:pPr lvl="0"/>
            <a:r>
              <a:rPr dirty="0" lang="en-US"/>
              <a:t>Write here subtitle</a:t>
            </a:r>
          </a:p>
          <a:p>
            <a:pPr lvl="1"/>
            <a:r>
              <a:rPr dirty="0" lang="en-US"/>
              <a:t>Write here subtitle</a:t>
            </a:r>
          </a:p>
          <a:p>
            <a:pPr lvl="2"/>
            <a:r>
              <a:rPr dirty="0" lang="en-US"/>
              <a:t>Write here text</a:t>
            </a:r>
          </a:p>
          <a:p>
            <a:pPr lvl="3"/>
            <a:r>
              <a:rPr dirty="0" lang="en-US"/>
              <a:t>Write here text</a:t>
            </a:r>
          </a:p>
          <a:p>
            <a:pPr lvl="4"/>
            <a:r>
              <a:rPr dirty="0" lang="en-US"/>
              <a:t>Write here text </a:t>
            </a:r>
            <a:endParaRPr dirty="0" lang="en-US"/>
          </a:p>
        </p:txBody>
      </p:sp>
      <p:sp>
        <p:nvSpPr>
          <p:cNvPr id="4" name="Номер слайда 21">
            <a:extLst>
              <a:ext uri="{62959D30-74C4-47A0-B508-C939330AD416}">
                <a16:creationId xmlns:a16="http://schemas.microsoft.com/office/drawing/2010/main" id="{291AB680-2859-4D27-AE3C-A5978AAD669A}"/>
              </a:ext>
            </a:extLst>
          </p:cNvPr>
          <p:cNvSpPr>
            <a:spLocks noGrp="true"/>
          </p:cNvSpPr>
          <p:nvPr>
            <p:ph idx="4" sz="quarter" type="sldNum"/>
          </p:nvPr>
        </p:nvSpPr>
        <p:spPr>
          <a:xfrm rot="0">
            <a:off x="511265" y="4571416"/>
            <a:ext cx="385301" cy="170373"/>
          </a:xfrm>
          <a:prstGeom prst="rect">
            <a:avLst/>
          </a:prstGeom>
          <a:noFill/>
        </p:spPr>
        <p:txBody>
          <a:bodyPr anchor="ctr" bIns="0" lIns="0" rIns="0" rtlCol="0" tIns="0" vert="horz"/>
          <a:lstStyle>
            <a:lvl1pPr algn="ctr" lvl="0">
              <a:defRPr b="0" dirty="0" lang="en-US" sz="803">
                <a:solidFill>
                  <a:schemeClr val="bg1">
                    <a:lumMod val="65000"/>
                  </a:schemeClr>
                </a:solidFill>
                <a:latin typeface="+mn-lt"/>
              </a:defRPr>
            </a:lvl1pPr>
          </a:lstStyle>
          <a:p>
            <a:pPr/>
            <a:fld id="{232D16CD-5C5E-4A12-A419-FAB5D246EA91}" type="slidenum"/>
            <a:endParaRPr dirty="0" lang="en-US"/>
          </a:p>
        </p:txBody>
      </p:sp>
      <p:sp>
        <p:nvSpPr>
          <p:cNvPr hidden="false" id="5" name="Footer Placeholder 1">
            <a:extLst>
              <a:ext uri="{E41D59E6-02E7-4BE6-BDD1-BE3C3D260664}">
                <a16:creationId xmlns:a16="http://schemas.microsoft.com/office/drawing/2010/main" id="{CF1BB7EA-685C-4FD0-878E-AB1EAE2152B8}"/>
              </a:ext>
            </a:extLst>
          </p:cNvPr>
          <p:cNvSpPr>
            <a:spLocks noGrp="true"/>
          </p:cNvSpPr>
          <p:nvPr>
            <p:ph idx="3" sz="quarter" type="ftr"/>
          </p:nvPr>
        </p:nvSpPr>
        <p:spPr>
          <a:xfrm rot="0">
            <a:off x="2495550" y="4686300"/>
            <a:ext cx="5181600" cy="285750"/>
          </a:xfrm>
          <a:prstGeom prst="rect">
            <a:avLst/>
          </a:prstGeom>
        </p:spPr>
        <p:txBody>
          <a:bodyPr anchor="ctr" bIns="45720" lIns="91440" rIns="91440" rtlCol="0" tIns="45720" vert="horz"/>
          <a:lstStyle>
            <a:lvl1pPr algn="ctr" lvl="0">
              <a:defRPr b="0" dirty="0" i="0" lang="en-US" sz="600">
                <a:solidFill>
                  <a:schemeClr val="bg1">
                    <a:lumMod val="50000"/>
                  </a:schemeClr>
                </a:solidFill>
                <a:latin typeface="+mn-lt"/>
              </a:defRPr>
            </a:lvl1pPr>
          </a:lstStyle>
          <a:p>
            <a:pPr/>
            <a:r>
              <a:rPr dirty="0" lang="en-US"/>
              <a:t>Footer Message</a:t>
            </a:r>
            <a:endParaRPr dirty="0" lang="en-US"/>
          </a:p>
        </p:txBody>
      </p:sp>
      <p:sp>
        <p:nvSpPr>
          <p:cNvPr hidden="false" id="6" name="Date Placeholder 1">
            <a:extLst>
              <a:ext uri="{CFC0B833-28DD-45EE-B15A-68C7DA00B8BB}">
                <a16:creationId xmlns:a16="http://schemas.microsoft.com/office/drawing/2010/main" id="{AFFF2884-4831-48D1-A115-5C3419671D15}"/>
              </a:ext>
            </a:extLst>
          </p:cNvPr>
          <p:cNvSpPr>
            <a:spLocks noGrp="true"/>
          </p:cNvSpPr>
          <p:nvPr>
            <p:ph idx="2" sz="half" type="dt"/>
          </p:nvPr>
        </p:nvSpPr>
        <p:spPr>
          <a:xfrm rot="0">
            <a:off x="762000" y="4695033"/>
            <a:ext cx="1639570" cy="285750"/>
          </a:xfrm>
          <a:prstGeom prst="rect">
            <a:avLst/>
          </a:prstGeom>
        </p:spPr>
        <p:txBody>
          <a:bodyPr anchor="ctr" bIns="45720" lIns="91440" rIns="91440" rtlCol="0" tIns="45720" vert="horz"/>
          <a:lstStyle>
            <a:lvl1pPr algn="l" lvl="0">
              <a:defRPr b="0" dirty="0" i="0" lang="en-US" sz="600">
                <a:solidFill>
                  <a:schemeClr val="bg1">
                    <a:lumMod val="50000"/>
                  </a:schemeClr>
                </a:solidFill>
                <a:latin typeface="+mn-lt"/>
              </a:defRPr>
            </a:lvl1pPr>
          </a:lstStyle>
          <a:p>
            <a:pPr/>
            <a:fld id="{38ECBA41-5B76-48E0-BE32-26C5D88FE2E6}" type="datetime4">
              <a:t>June 19, 2023</a:t>
            </a:fld>
            <a:endParaRPr dirty="0" lang="en-US"/>
          </a:p>
        </p:txBody>
      </p:sp>
    </p:spTree>
    <p:custDataLst>
      <p:tags r:id="rId30"/>
    </p:custData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Lst>
  <p:hf hdr="0"/>
  <p:txStyles>
    <p:titleStyle>
      <a:lvl1pPr algn="l" lvl="0" rtl="false">
        <a:lnSpc>
          <a:spcPct val="100000"/>
        </a:lnSpc>
        <a:spcBef>
          <a:spcPct val="0"/>
        </a:spcBef>
        <a:buNone/>
        <a:defRPr baseline="0" cap="all" dirty="0" lang="en-US" spc="0" sz="3600">
          <a:solidFill>
            <a:schemeClr val="tx1"/>
          </a:solidFill>
          <a:latin typeface="Montserrat-light"/>
        </a:defRPr>
      </a:lvl1pPr>
    </p:titleStyle>
    <p:bodyStyle>
      <a:lvl1pPr algn="l" indent="0" lvl="0" marL="0" rtl="false">
        <a:lnSpc>
          <a:spcPct val="100000"/>
        </a:lnSpc>
        <a:spcBef>
          <a:spcPts val="1000"/>
        </a:spcBef>
        <a:buFont typeface="Arial"/>
        <a:buNone/>
        <a:defRPr dirty="0" lang="en-US" sz="2800">
          <a:solidFill>
            <a:schemeClr val="tx1"/>
          </a:solidFill>
          <a:latin typeface="+mn-lt"/>
        </a:defRPr>
      </a:lvl1pPr>
      <a:lvl2pPr algn="l" indent="0" lvl="1" marL="0" rtl="false">
        <a:lnSpc>
          <a:spcPct val="100000"/>
        </a:lnSpc>
        <a:spcBef>
          <a:spcPts val="499"/>
        </a:spcBef>
        <a:buFont typeface="Arial"/>
        <a:buNone/>
        <a:defRPr dirty="0" lang="en-US" sz="1800">
          <a:solidFill>
            <a:schemeClr val="tx1"/>
          </a:solidFill>
          <a:latin typeface="+mn-lt"/>
        </a:defRPr>
      </a:lvl2pPr>
      <a:lvl3pPr algn="l" indent="0" lvl="2" marL="0" rtl="false">
        <a:lnSpc>
          <a:spcPct val="100000"/>
        </a:lnSpc>
        <a:spcBef>
          <a:spcPts val="499"/>
        </a:spcBef>
        <a:buFont typeface="Arial"/>
        <a:buNone/>
        <a:defRPr dirty="0" lang="en-US" sz="1200">
          <a:solidFill>
            <a:schemeClr val="tx1"/>
          </a:solidFill>
          <a:latin typeface="+mn-lt"/>
        </a:defRPr>
      </a:lvl3pPr>
      <a:lvl4pPr algn="l" indent="0" lvl="3" marL="0" rtl="false">
        <a:lnSpc>
          <a:spcPct val="100000"/>
        </a:lnSpc>
        <a:spcBef>
          <a:spcPts val="499"/>
        </a:spcBef>
        <a:buFont typeface="Arial"/>
        <a:buNone/>
        <a:defRPr dirty="0" lang="en-US" sz="1000">
          <a:solidFill>
            <a:schemeClr val="tx1">
              <a:alpha val="70000"/>
            </a:schemeClr>
          </a:solidFill>
          <a:latin typeface="+mn-lt"/>
        </a:defRPr>
      </a:lvl4pPr>
      <a:lvl5pPr algn="l" indent="0" lvl="4" marL="0" rtl="false">
        <a:lnSpc>
          <a:spcPct val="100000"/>
        </a:lnSpc>
        <a:spcBef>
          <a:spcPts val="499"/>
        </a:spcBef>
        <a:buFont typeface="Arial"/>
        <a:buNone/>
        <a:defRPr baseline="0" dirty="0" lang="en-US" sz="1000">
          <a:solidFill>
            <a:schemeClr val="tx1">
              <a:alpha val="50000"/>
            </a:schemeClr>
          </a:solidFill>
          <a:latin typeface="+mn-lt"/>
        </a:defRPr>
      </a:lvl5pPr>
      <a:lvl6pPr algn="l" indent="-228580" lvl="5" marL="2514373" rtl="false">
        <a:lnSpc>
          <a:spcPct val="90000"/>
        </a:lnSpc>
        <a:spcBef>
          <a:spcPts val="499"/>
        </a:spcBef>
        <a:buFont typeface="Arial"/>
        <a:buChar char="•"/>
        <a:defRPr dirty="0" lang="en-US" sz="1800">
          <a:solidFill>
            <a:schemeClr val="tx1"/>
          </a:solidFill>
          <a:latin typeface="+mn-lt"/>
        </a:defRPr>
      </a:lvl6pPr>
      <a:lvl7pPr algn="l" indent="-228580" lvl="6" marL="2971534" rtl="false">
        <a:lnSpc>
          <a:spcPct val="90000"/>
        </a:lnSpc>
        <a:spcBef>
          <a:spcPts val="499"/>
        </a:spcBef>
        <a:buFont typeface="Arial"/>
        <a:buChar char="•"/>
        <a:defRPr dirty="0" lang="en-US" sz="1800">
          <a:solidFill>
            <a:schemeClr val="tx1"/>
          </a:solidFill>
          <a:latin typeface="+mn-lt"/>
        </a:defRPr>
      </a:lvl7pPr>
      <a:lvl8pPr algn="l" indent="-228580" lvl="7" marL="3428692" rtl="false">
        <a:lnSpc>
          <a:spcPct val="90000"/>
        </a:lnSpc>
        <a:spcBef>
          <a:spcPts val="499"/>
        </a:spcBef>
        <a:buFont typeface="Arial"/>
        <a:buChar char="•"/>
        <a:defRPr dirty="0" lang="en-US" sz="1800">
          <a:solidFill>
            <a:schemeClr val="tx1"/>
          </a:solidFill>
          <a:latin typeface="+mn-lt"/>
        </a:defRPr>
      </a:lvl8pPr>
      <a:lvl9pPr algn="l" indent="-228580" lvl="8" marL="3885850" rtl="false">
        <a:lnSpc>
          <a:spcPct val="90000"/>
        </a:lnSpc>
        <a:spcBef>
          <a:spcPts val="499"/>
        </a:spcBef>
        <a:buFont typeface="Arial"/>
        <a:buChar char="•"/>
        <a:defRPr dirty="0" lang="en-US" sz="1800">
          <a:solidFill>
            <a:schemeClr val="tx1"/>
          </a:solidFill>
          <a:latin typeface="+mn-lt"/>
        </a:defRPr>
      </a:lvl9pPr>
    </p:bodyStyle>
    <p:otherStyle>
      <a:lvl1pPr algn="l" lvl="0" marL="0" rtl="false">
        <a:defRPr dirty="0" lang="en-US" sz="1800">
          <a:solidFill>
            <a:schemeClr val="tx1"/>
          </a:solidFill>
          <a:latin typeface="+mn-lt"/>
        </a:defRPr>
      </a:lvl1pPr>
      <a:lvl2pPr algn="l" lvl="1" marL="457158" rtl="false">
        <a:defRPr dirty="0" lang="en-US" sz="1800">
          <a:solidFill>
            <a:schemeClr val="tx1"/>
          </a:solidFill>
          <a:latin typeface="+mn-lt"/>
        </a:defRPr>
      </a:lvl2pPr>
      <a:lvl3pPr algn="l" lvl="2" marL="914317" rtl="false">
        <a:defRPr dirty="0" lang="en-US" sz="1800">
          <a:solidFill>
            <a:schemeClr val="tx1"/>
          </a:solidFill>
          <a:latin typeface="+mn-lt"/>
        </a:defRPr>
      </a:lvl3pPr>
      <a:lvl4pPr algn="l" lvl="3" marL="1371478" rtl="false">
        <a:defRPr dirty="0" lang="en-US" sz="1800">
          <a:solidFill>
            <a:schemeClr val="tx1"/>
          </a:solidFill>
          <a:latin typeface="+mn-lt"/>
        </a:defRPr>
      </a:lvl4pPr>
      <a:lvl5pPr algn="l" lvl="4" marL="1828635" rtl="false">
        <a:defRPr dirty="0" lang="en-US" sz="1800">
          <a:solidFill>
            <a:schemeClr val="tx1"/>
          </a:solidFill>
          <a:latin typeface="+mn-lt"/>
        </a:defRPr>
      </a:lvl5pPr>
      <a:lvl6pPr algn="l" lvl="5" marL="2285793" rtl="false">
        <a:defRPr dirty="0" lang="en-US" sz="1800">
          <a:solidFill>
            <a:schemeClr val="tx1"/>
          </a:solidFill>
          <a:latin typeface="+mn-lt"/>
        </a:defRPr>
      </a:lvl6pPr>
      <a:lvl7pPr algn="l" lvl="6" marL="2742953" rtl="false">
        <a:defRPr dirty="0" lang="en-US" sz="1800">
          <a:solidFill>
            <a:schemeClr val="tx1"/>
          </a:solidFill>
          <a:latin typeface="+mn-lt"/>
        </a:defRPr>
      </a:lvl7pPr>
      <a:lvl8pPr algn="l" lvl="7" marL="3200112" rtl="false">
        <a:defRPr dirty="0" lang="en-US" sz="1800">
          <a:solidFill>
            <a:schemeClr val="tx1"/>
          </a:solidFill>
          <a:latin typeface="+mn-lt"/>
        </a:defRPr>
      </a:lvl8pPr>
      <a:lvl9pPr algn="l" lvl="8" marL="3657271" rtl="false">
        <a:defRPr dirty="0" lang="en-US" sz="1800">
          <a:solidFill>
            <a:schemeClr val="tx1"/>
          </a:solidFill>
          <a:latin typeface="+mn-lt"/>
        </a:defRPr>
      </a:lvl9pPr>
    </p:otherStyle>
  </p:txStyles>
</p:sldMaster>
</file>

<file path=ppt/slides/_rels/slide1.xml.rels><?xml version="1.0" encoding="UTF-8" standalone="no"?><Relationships xmlns="http://schemas.openxmlformats.org/package/2006/relationships"><Relationship Id="rId2" Target="../media/image14.png" Type="http://schemas.openxmlformats.org/officeDocument/2006/relationships/image"/><Relationship Id="rId3" Target="../media/image13.png" Type="http://schemas.openxmlformats.org/officeDocument/2006/relationships/image"/><Relationship Id="rId4" Target="../media/image15.png" Type="http://schemas.openxmlformats.org/officeDocument/2006/relationships/image"/><Relationship Id="rId5" Target="../media/image1.jpg" Type="http://schemas.openxmlformats.org/officeDocument/2006/relationships/image"/><Relationship Id="rId6" Target="../media/image22.png" Type="http://schemas.openxmlformats.org/officeDocument/2006/relationships/image"/><Relationship Id="rId7" Target="../media/image21.png" Type="http://schemas.openxmlformats.org/officeDocument/2006/relationships/image"/><Relationship Id="rId8" Target="../media/image17.png" Type="http://schemas.openxmlformats.org/officeDocument/2006/relationships/image"/><Relationship Id="rId9" Target="../media/image12.png" Type="http://schemas.openxmlformats.org/officeDocument/2006/relationships/image"/><Relationship Id="rId10" Target="../media/image2.jpg" Type="http://schemas.openxmlformats.org/officeDocument/2006/relationships/image"/><Relationship Id="rId11" Target="../media/image19.png" Type="http://schemas.openxmlformats.org/officeDocument/2006/relationships/image"/><Relationship Id="rId12" Target="../media/image20.png" Type="http://schemas.openxmlformats.org/officeDocument/2006/relationships/image"/><Relationship Id="rId13" Target="../media/image24.png" Type="http://schemas.openxmlformats.org/officeDocument/2006/relationships/image"/><Relationship Id="rId14" Target="../media/image23.png" Type="http://schemas.openxmlformats.org/officeDocument/2006/relationships/image"/><Relationship Id="rId15" Target="../media/image25.png" Type="http://schemas.openxmlformats.org/officeDocument/2006/relationships/image"/><Relationship Id="rId16" Target="../media/image18.png" Type="http://schemas.openxmlformats.org/officeDocument/2006/relationships/image"/><Relationship Id="rId17" Target="../media/image16.png" Type="http://schemas.openxmlformats.org/officeDocument/2006/relationships/image"/><Relationship Id="rId1" Target="../slideLayouts/slideLayout1.xml" Type="http://schemas.openxmlformats.org/officeDocument/2006/relationships/slideLayout"/><Relationship Id="rId18" Target="../notesSlides/notesSlide1.xml" Type="http://schemas.openxmlformats.org/officeDocument/2006/relationships/notesSlide"/></Relationships>
</file>

<file path=ppt/slides/_rels/slide10.xml.rels><?xml version="1.0" encoding="UTF-8" standalone="no"?><Relationships xmlns="http://schemas.openxmlformats.org/package/2006/relationships"><Relationship Id="rId2" Target="../media/image32.png" Type="http://schemas.openxmlformats.org/officeDocument/2006/relationships/image"/><Relationship Id="rId3" Target="../media/image33.png" Type="http://schemas.openxmlformats.org/officeDocument/2006/relationships/image"/><Relationship Id="rId4" Target="../media/image49.png" Type="http://schemas.openxmlformats.org/officeDocument/2006/relationships/image"/><Relationship Id="rId5" Target="../media/image35.png" Type="http://schemas.openxmlformats.org/officeDocument/2006/relationships/image"/><Relationship Id="rId6" Target="../media/image36.png" Type="http://schemas.openxmlformats.org/officeDocument/2006/relationships/image"/><Relationship Id="rId7" Target="../media/image37.png" Type="http://schemas.openxmlformats.org/officeDocument/2006/relationships/image"/><Relationship Id="rId8" Target="../media/image38.png" Type="http://schemas.openxmlformats.org/officeDocument/2006/relationships/image"/><Relationship Id="rId9" Target="../media/image39.png" Type="http://schemas.openxmlformats.org/officeDocument/2006/relationships/image"/><Relationship Id="rId10" Target="../media/image40.png" Type="http://schemas.openxmlformats.org/officeDocument/2006/relationships/image"/><Relationship Id="rId1" Target="../slideLayouts/slideLayout27.xml" Type="http://schemas.openxmlformats.org/officeDocument/2006/relationships/slideLayout"/><Relationship Id="rId11" Target="../notesSlides/notesSlide5.xml" Type="http://schemas.openxmlformats.org/officeDocument/2006/relationships/notesSlide"/></Relationships>
</file>

<file path=ppt/slides/_rels/slide2.xml.rels><?xml version="1.0" encoding="UTF-8" standalone="no"?><Relationships xmlns="http://schemas.openxmlformats.org/package/2006/relationships"><Relationship Id="rId2" Target="../media/image11.png" Type="http://schemas.openxmlformats.org/officeDocument/2006/relationships/image"/><Relationship Id="rId1" Target="../slideLayouts/slideLayout3.xml" Type="http://schemas.openxmlformats.org/officeDocument/2006/relationships/slideLayout"/><Relationship Id="rId3" Target="../notesSlides/notesSlide2.xml" Type="http://schemas.openxmlformats.org/officeDocument/2006/relationships/notesSlide"/></Relationships>
</file>

<file path=ppt/slides/_rels/slide3.xml.rels><?xml version="1.0" encoding="UTF-8" standalone="no"?><Relationships xmlns="http://schemas.openxmlformats.org/package/2006/relationships"><Relationship Id="rId1" Target="../slideLayouts/slideLayout11.xml" Type="http://schemas.openxmlformats.org/officeDocument/2006/relationships/slideLayout"/><Relationship Id="rId2" Target="../notesSlides/notesSlide3.xml" Type="http://schemas.openxmlformats.org/officeDocument/2006/relationships/notesSlide"/></Relationships>
</file>

<file path=ppt/slides/_rels/slide4.xml.rels><?xml version="1.0" encoding="UTF-8" standalone="no"?><Relationships xmlns="http://schemas.openxmlformats.org/package/2006/relationships"><Relationship Id="rId2" Target="../media/image26.png" Type="http://schemas.openxmlformats.org/officeDocument/2006/relationships/image"/><Relationship Id="rId1" Target="../slideLayouts/slideLayout14.xml" Type="http://schemas.openxmlformats.org/officeDocument/2006/relationships/slideLayout"/><Relationship Id="rId3" Target="../notesSlides/notesSlide4.xml" Type="http://schemas.openxmlformats.org/officeDocument/2006/relationships/notesSlide"/></Relationships>
</file>

<file path=ppt/slides/_rels/slide5.xml.rels><?xml version="1.0" encoding="UTF-8" standalone="no"?><Relationships xmlns="http://schemas.openxmlformats.org/package/2006/relationships"><Relationship Id="rId2" Target="../media/image27.png" Type="http://schemas.openxmlformats.org/officeDocument/2006/relationships/image"/><Relationship Id="rId3" Target="../media/image28.png" Type="http://schemas.openxmlformats.org/officeDocument/2006/relationships/image"/><Relationship Id="rId4" Target="../media/image29.png" Type="http://schemas.openxmlformats.org/officeDocument/2006/relationships/image"/><Relationship Id="rId5" Target="../media/image30.png" Type="http://schemas.openxmlformats.org/officeDocument/2006/relationships/image"/><Relationship Id="rId1" Target="../slideLayouts/slideLayout20.xml" Type="http://schemas.openxmlformats.org/officeDocument/2006/relationships/slideLayout"/></Relationships>
</file>

<file path=ppt/slides/_rels/slide6.xml.rels><?xml version="1.0" encoding="UTF-8" standalone="no"?><Relationships xmlns="http://schemas.openxmlformats.org/package/2006/relationships"><Relationship Id="rId2" Target="../media/image31.png" Type="http://schemas.openxmlformats.org/officeDocument/2006/relationships/image"/><Relationship Id="rId1" Target="../slideLayouts/slideLayout22.xml" Type="http://schemas.openxmlformats.org/officeDocument/2006/relationships/slideLayout"/></Relationships>
</file>

<file path=ppt/slides/_rels/slide7.xml.rels><?xml version="1.0" encoding="UTF-8" standalone="no"?><Relationships xmlns="http://schemas.openxmlformats.org/package/2006/relationships"><Relationship Id="rId2" Target="../media/image25.png" Type="http://schemas.openxmlformats.org/officeDocument/2006/relationships/image"/><Relationship Id="rId1" Target="../slideLayouts/slideLayout8.xml" Type="http://schemas.openxmlformats.org/officeDocument/2006/relationships/slideLayout"/></Relationships>
</file>

<file path=ppt/slides/_rels/slide8.xml.rels><?xml version="1.0" encoding="UTF-8" standalone="no"?><Relationships xmlns="http://schemas.openxmlformats.org/package/2006/relationships"><Relationship Id="rId1" Target="../slideLayouts/slideLayout2.xml" Type="http://schemas.openxmlformats.org/officeDocument/2006/relationships/slideLayout"/></Relationships>
</file>

<file path=ppt/slides/_rels/slide9.xml.rels><?xml version="1.0" encoding="UTF-8" standalone="no"?><Relationships xmlns="http://schemas.openxmlformats.org/package/2006/relationships"><Relationship Id="rId2" Target="../media/image15.png" Type="http://schemas.openxmlformats.org/officeDocument/2006/relationships/image"/><Relationship Id="rId3" Target="../media/image23.png" Type="http://schemas.openxmlformats.org/officeDocument/2006/relationships/image"/><Relationship Id="rId4" Target="../media/image16.png" Type="http://schemas.openxmlformats.org/officeDocument/2006/relationships/image"/><Relationship Id="rId5" Target="../media/image25.png" Type="http://schemas.openxmlformats.org/officeDocument/2006/relationships/image"/><Relationship Id="rId6" Target="../media/image28.png" Type="http://schemas.openxmlformats.org/officeDocument/2006/relationships/image"/><Relationship Id="rId7" Target="../media/image29.png" Type="http://schemas.openxmlformats.org/officeDocument/2006/relationships/image"/><Relationship Id="rId1" Target="../slideLayouts/slideLayout7.xml" Type="http://schemas.openxmlformats.org/officeDocument/2006/relationships/slideLayout"/></Relationships>
</file>

<file path=ppt/slides/slide1.xml><?xml version="1.0" encoding="utf-8"?>
<p:sld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p:cSld name="slide1">
    <p:spTree>
      <p:nvGrpSpPr>
        <p:cNvPr id="1" name=""/>
        <p:cNvGrpSpPr/>
        <p:nvPr/>
      </p:nvGrpSpPr>
      <p:grpSpPr>
        <a:xfrm>
          <a:off x="0" y="0"/>
          <a:ext cx="0" cy="0"/>
          <a:chOff x="0" y="0"/>
          <a:chExt cx="0" cy="0"/>
        </a:xfrm>
      </p:grpSpPr>
      <p:pic>
        <p:nvPicPr>
          <p:cNvPr descr="A picture containing indoor, floor, wall, table&#10;&#10;Description automatically generated" id="2" name="Picture Placeholder 6">
            <a:extLst>
              <a:ext uri="{F17D1A4B-173C-4BB8-B63E-8BFB1857F966}">
                <a16:creationId xmlns:a16="http://schemas.microsoft.com/office/drawing/2010/main" id="{073325E3-57EB-4C0A-9000-5E8BBB4BF270}"/>
              </a:ext>
            </a:extLst>
          </p:cNvPr>
          <p:cNvPicPr>
            <a:picLocks noChangeAspect="true" noGrp="true"/>
          </p:cNvPicPr>
          <p:nvPr>
            <p:ph type="pic"/>
          </p:nvPr>
        </p:nvPicPr>
        <p:blipFill>
          <a:blip r:embed="rId2"/>
          <a:srcRect b="0" l="21075" r="21075" t="0"/>
          <a:stretch>
            <a:fillRect/>
          </a:stretch>
        </p:blipFill>
        <p:spPr/>
      </p:pic>
      <p:pic>
        <p:nvPicPr>
          <p:cNvPr descr="A person sitting in a living room&#10;&#10;Description automatically generated" id="3" name="Picture Placeholder 10">
            <a:extLst>
              <a:ext uri="{977513C4-9A2D-4231-B637-6CCE4E1FAF83}">
                <a16:creationId xmlns:a16="http://schemas.microsoft.com/office/drawing/2010/main" id="{C4C020D0-64B2-4DAF-8C4E-526F371E8AA2}"/>
              </a:ext>
            </a:extLst>
          </p:cNvPr>
          <p:cNvPicPr>
            <a:picLocks noChangeAspect="true" noGrp="true"/>
          </p:cNvPicPr>
          <p:nvPr>
            <p:ph idx="1" type="pic"/>
          </p:nvPr>
        </p:nvPicPr>
        <p:blipFill>
          <a:blip r:embed="rId3"/>
          <a:srcRect b="11510" l="0" r="0" t="11510"/>
          <a:stretch>
            <a:fillRect/>
          </a:stretch>
        </p:blipFill>
        <p:spPr>
          <a:noFill/>
        </p:spPr>
      </p:pic>
      <p:pic>
        <p:nvPicPr>
          <p:cNvPr id="4" name="Picture Placeholder 19">
            <a:extLst>
              <a:ext uri="{0A92B05D-2D25-4507-BD49-FBBF78A125A9}">
                <a16:creationId xmlns:a16="http://schemas.microsoft.com/office/drawing/2010/main" id="{28EAD557-3EBE-4F76-982D-856D0A3377DC}"/>
              </a:ext>
            </a:extLst>
          </p:cNvPr>
          <p:cNvPicPr>
            <a:picLocks noChangeAspect="true" noGrp="true"/>
          </p:cNvPicPr>
          <p:nvPr>
            <p:ph idx="2" type="pic"/>
          </p:nvPr>
        </p:nvPicPr>
        <p:blipFill>
          <a:blip r:embed="rId4"/>
          <a:srcRect b="0" l="22460" r="22460" t="0"/>
          <a:stretch>
            <a:fillRect/>
          </a:stretch>
        </p:blipFill>
        <p:spPr/>
      </p:pic>
      <p:pic>
        <p:nvPicPr>
          <p:cNvPr id="5" name="Picture Placeholder 35">
            <a:extLst>
              <a:ext uri="{337F164A-AF43-4533-B201-39F90005CAE3}">
                <a16:creationId xmlns:a16="http://schemas.microsoft.com/office/drawing/2010/main" id="{888F67AC-6368-4A29-955D-F10AE6328BA7}"/>
              </a:ext>
            </a:extLst>
          </p:cNvPr>
          <p:cNvPicPr>
            <a:picLocks noChangeAspect="true" noGrp="true"/>
          </p:cNvPicPr>
          <p:nvPr>
            <p:ph idx="3" type="pic"/>
          </p:nvPr>
        </p:nvPicPr>
        <p:blipFill>
          <a:blip r:embed="rId5"/>
          <a:srcRect b="0" l="18652" r="18652" t="0"/>
          <a:stretch>
            <a:fillRect/>
          </a:stretch>
        </p:blipFill>
        <p:spPr>
          <a:noFill/>
        </p:spPr>
      </p:pic>
      <p:pic>
        <p:nvPicPr>
          <p:cNvPr id="6" name="Picture Placeholder 29">
            <a:extLst>
              <a:ext uri="{30F0C592-7791-4067-BA0B-99E2916F34E7}">
                <a16:creationId xmlns:a16="http://schemas.microsoft.com/office/drawing/2010/main" id="{664D157C-971B-4616-A7DE-3ECB1226359F}"/>
              </a:ext>
            </a:extLst>
          </p:cNvPr>
          <p:cNvPicPr>
            <a:picLocks noChangeAspect="true" noGrp="true"/>
          </p:cNvPicPr>
          <p:nvPr>
            <p:ph idx="4" type="pic"/>
          </p:nvPr>
        </p:nvPicPr>
        <p:blipFill>
          <a:blip r:embed="rId6"/>
          <a:srcRect b="0" l="21075" r="21075" t="0"/>
          <a:stretch>
            <a:fillRect/>
          </a:stretch>
        </p:blipFill>
        <p:spPr/>
      </p:pic>
      <p:pic>
        <p:nvPicPr>
          <p:cNvPr id="7" name="Picture Placeholder 28">
            <a:extLst>
              <a:ext uri="{04A7304A-F2A1-4DE7-AF16-346A15DEC6A8}">
                <a16:creationId xmlns:a16="http://schemas.microsoft.com/office/drawing/2010/main" id="{C768E2C8-4BCA-49E8-A146-C2979FED382D}"/>
              </a:ext>
            </a:extLst>
          </p:cNvPr>
          <p:cNvPicPr>
            <a:picLocks noChangeAspect="true" noGrp="true"/>
          </p:cNvPicPr>
          <p:nvPr>
            <p:ph idx="5" type="pic"/>
          </p:nvPr>
        </p:nvPicPr>
        <p:blipFill>
          <a:blip r:embed="rId7"/>
          <a:srcRect b="0" l="21075" r="21075" t="0"/>
          <a:stretch>
            <a:fillRect/>
          </a:stretch>
        </p:blipFill>
        <p:spPr/>
      </p:pic>
      <p:pic>
        <p:nvPicPr>
          <p:cNvPr id="8" name="Picture Placeholder 24">
            <a:extLst>
              <a:ext uri="{5C29AE71-210E-4733-A1B6-8FDABAB0EBB2}">
                <a16:creationId xmlns:a16="http://schemas.microsoft.com/office/drawing/2010/main" id="{A9ADCDE0-01C9-493C-9A7D-FAAC7787972A}"/>
              </a:ext>
            </a:extLst>
          </p:cNvPr>
          <p:cNvPicPr>
            <a:picLocks noChangeAspect="true" noGrp="true"/>
          </p:cNvPicPr>
          <p:nvPr>
            <p:ph idx="6" type="pic"/>
          </p:nvPr>
        </p:nvPicPr>
        <p:blipFill>
          <a:blip r:embed="rId8"/>
          <a:srcRect b="0" l="19256" r="19256" t="0"/>
          <a:stretch>
            <a:fillRect/>
          </a:stretch>
        </p:blipFill>
        <p:spPr/>
      </p:pic>
      <p:pic>
        <p:nvPicPr>
          <p:cNvPr id="9" name="Picture Placeholder 22">
            <a:extLst>
              <a:ext uri="{F1D33A0D-02F9-44CC-AF32-ED56D5ABB01E}">
                <a16:creationId xmlns:a16="http://schemas.microsoft.com/office/drawing/2010/main" id="{CA738B25-ED28-4934-AFB3-833A45EE6DD9}"/>
              </a:ext>
            </a:extLst>
          </p:cNvPr>
          <p:cNvPicPr>
            <a:picLocks noChangeAspect="true" noGrp="true"/>
          </p:cNvPicPr>
          <p:nvPr>
            <p:ph idx="7" type="pic"/>
          </p:nvPr>
        </p:nvPicPr>
        <p:blipFill>
          <a:blip r:embed="rId9"/>
          <a:srcRect b="0" l="20555" r="20555" t="0"/>
          <a:stretch>
            <a:fillRect/>
          </a:stretch>
        </p:blipFill>
        <p:spPr>
          <a:noFill/>
        </p:spPr>
      </p:pic>
      <p:pic>
        <p:nvPicPr>
          <p:cNvPr id="10" name="Picture Placeholder 36">
            <a:extLst>
              <a:ext uri="{AC0E105E-E5E2-4C1C-A0E4-76E3D35D77AE}">
                <a16:creationId xmlns:a16="http://schemas.microsoft.com/office/drawing/2010/main" id="{B5BD44A5-D0BB-4AC1-8AD5-DBACEFBD1448}"/>
              </a:ext>
            </a:extLst>
          </p:cNvPr>
          <p:cNvPicPr>
            <a:picLocks noChangeAspect="true" noGrp="true"/>
          </p:cNvPicPr>
          <p:nvPr>
            <p:ph idx="8" type="pic"/>
          </p:nvPr>
        </p:nvPicPr>
        <p:blipFill>
          <a:blip r:embed="rId10"/>
          <a:srcRect b="0" l="25728" r="25728" t="0"/>
          <a:stretch>
            <a:fillRect/>
          </a:stretch>
        </p:blipFill>
        <p:spPr>
          <a:noFill/>
        </p:spPr>
      </p:pic>
      <p:pic>
        <p:nvPicPr>
          <p:cNvPr id="11" name="Picture Placeholder 23">
            <a:extLst>
              <a:ext uri="{A007ECAF-9B6F-48A2-BA21-24AF8F947945}">
                <a16:creationId xmlns:a16="http://schemas.microsoft.com/office/drawing/2010/main" id="{69DF5967-FDD1-45B6-A528-7184C50F90CB}"/>
              </a:ext>
            </a:extLst>
          </p:cNvPr>
          <p:cNvPicPr>
            <a:picLocks noChangeAspect="true" noGrp="true"/>
          </p:cNvPicPr>
          <p:nvPr>
            <p:ph idx="9" type="pic"/>
          </p:nvPr>
        </p:nvPicPr>
        <p:blipFill>
          <a:blip r:embed="rId11"/>
          <a:srcRect b="0" l="17524" r="17524" t="0"/>
          <a:stretch>
            <a:fillRect/>
          </a:stretch>
        </p:blipFill>
        <p:spPr>
          <a:noFill/>
        </p:spPr>
      </p:pic>
      <p:pic>
        <p:nvPicPr>
          <p:cNvPr descr="A group of people sitting at a table using a computer&#10;&#10;Description automatically generated" id="12" name="Picture Placeholder 14">
            <a:extLst>
              <a:ext uri="{1BE4CCC7-CC9F-4C2F-84F7-44EC8983EF39}">
                <a16:creationId xmlns:a16="http://schemas.microsoft.com/office/drawing/2010/main" id="{F6283BB2-38B5-4B8D-AC2D-502DA5113206}"/>
              </a:ext>
            </a:extLst>
          </p:cNvPr>
          <p:cNvPicPr>
            <a:picLocks noChangeAspect="true" noGrp="true"/>
          </p:cNvPicPr>
          <p:nvPr>
            <p:ph idx="10" type="pic"/>
          </p:nvPr>
        </p:nvPicPr>
        <p:blipFill>
          <a:blip r:embed="rId12"/>
          <a:srcRect b="0" l="24452" r="24452" t="0"/>
          <a:stretch>
            <a:fillRect/>
          </a:stretch>
        </p:blipFill>
        <p:spPr/>
      </p:pic>
      <p:pic>
        <p:nvPicPr>
          <p:cNvPr id="13" name="Picture Placeholder 30">
            <a:extLst>
              <a:ext uri="{6D0DB1DD-59AA-4A9C-B343-59667BEBFE9D}">
                <a16:creationId xmlns:a16="http://schemas.microsoft.com/office/drawing/2010/main" id="{E1D7A8D3-43F4-44C5-90FA-50E24440D998}"/>
              </a:ext>
            </a:extLst>
          </p:cNvPr>
          <p:cNvPicPr>
            <a:picLocks noChangeAspect="true" noGrp="true"/>
          </p:cNvPicPr>
          <p:nvPr>
            <p:ph idx="11" type="pic"/>
          </p:nvPr>
        </p:nvPicPr>
        <p:blipFill>
          <a:blip r:embed="rId13"/>
          <a:srcRect b="0" l="27223" r="27223" t="0"/>
          <a:stretch>
            <a:fillRect/>
          </a:stretch>
        </p:blipFill>
        <p:spPr/>
      </p:pic>
      <p:pic>
        <p:nvPicPr>
          <p:cNvPr descr="A living room filled with furniture and a large window&#10;&#10;Description automatically generated" id="14" name="Picture Placeholder 18">
            <a:extLst>
              <a:ext uri="{2F506E6E-5175-448C-860D-03058992199A}">
                <a16:creationId xmlns:a16="http://schemas.microsoft.com/office/drawing/2010/main" id="{B66D6EF2-4F04-4551-AC43-786A528AA762}"/>
              </a:ext>
            </a:extLst>
          </p:cNvPr>
          <p:cNvPicPr>
            <a:picLocks noChangeAspect="true" noGrp="true"/>
          </p:cNvPicPr>
          <p:nvPr>
            <p:ph idx="12" type="pic"/>
          </p:nvPr>
        </p:nvPicPr>
        <p:blipFill>
          <a:blip r:embed="rId14"/>
          <a:srcRect b="0" l="25058" r="25058" t="0"/>
          <a:stretch>
            <a:fillRect/>
          </a:stretch>
        </p:blipFill>
        <p:spPr/>
      </p:pic>
      <p:pic>
        <p:nvPicPr>
          <p:cNvPr descr="A group of people in a room&#10;&#10;Description automatically generated" id="15" name="Picture Placeholder 5">
            <a:extLst>
              <a:ext uri="{1C6BA530-BE4C-4069-857D-7DC091BC1984}">
                <a16:creationId xmlns:a16="http://schemas.microsoft.com/office/drawing/2010/main" id="{742D3FCD-C37F-4C0F-8638-4B3E210B15A8}"/>
              </a:ext>
            </a:extLst>
          </p:cNvPr>
          <p:cNvPicPr>
            <a:picLocks noChangeAspect="true" noGrp="true"/>
          </p:cNvPicPr>
          <p:nvPr>
            <p:ph idx="13" type="pic"/>
          </p:nvPr>
        </p:nvPicPr>
        <p:blipFill>
          <a:blip r:embed="rId15"/>
          <a:srcRect b="0" l="21075" r="21075" t="0"/>
          <a:stretch>
            <a:fillRect/>
          </a:stretch>
        </p:blipFill>
        <p:spPr/>
      </p:pic>
      <p:pic>
        <p:nvPicPr>
          <p:cNvPr id="16" name="Picture Placeholder 40">
            <a:extLst>
              <a:ext uri="{2CB9E64C-F9C6-42CA-8F06-42E871533D38}">
                <a16:creationId xmlns:a16="http://schemas.microsoft.com/office/drawing/2010/main" id="{6C4B6D3D-A2C4-4073-9FC3-3A2F4A320B3F}"/>
              </a:ext>
            </a:extLst>
          </p:cNvPr>
          <p:cNvPicPr>
            <a:picLocks noChangeAspect="true" noGrp="true"/>
          </p:cNvPicPr>
          <p:nvPr>
            <p:ph idx="14" type="pic"/>
          </p:nvPr>
        </p:nvPicPr>
        <p:blipFill>
          <a:blip r:embed="rId16"/>
          <a:srcRect b="0" l="25665" r="25665" t="0"/>
          <a:stretch>
            <a:fillRect/>
          </a:stretch>
        </p:blipFill>
        <p:spPr/>
      </p:pic>
      <p:pic>
        <p:nvPicPr>
          <p:cNvPr id="17" name="Picture Placeholder 37">
            <a:extLst>
              <a:ext uri="{66FF5C3B-DE6A-4207-A29F-1D89EBC494E8}">
                <a16:creationId xmlns:a16="http://schemas.microsoft.com/office/drawing/2010/main" id="{7A46F24F-AE21-4DCF-B208-7E346BF6E967}"/>
              </a:ext>
            </a:extLst>
          </p:cNvPr>
          <p:cNvPicPr>
            <a:picLocks noChangeAspect="true" noGrp="true"/>
          </p:cNvPicPr>
          <p:nvPr>
            <p:ph idx="15" type="pic"/>
          </p:nvPr>
        </p:nvPicPr>
        <p:blipFill>
          <a:blip r:embed="rId17"/>
          <a:srcRect b="0" l="25665" r="25665" t="0"/>
          <a:stretch>
            <a:fillRect/>
          </a:stretch>
        </p:blipFill>
        <p:spPr/>
      </p:pic>
      <p:sp>
        <p:nvSpPr>
          <p:cNvPr id="18" name="Title 25">
            <a:extLst>
              <a:ext uri="{01501E3D-8ECB-488B-B92B-AC58EB7351F6}">
                <a16:creationId xmlns:a16="http://schemas.microsoft.com/office/drawing/2010/main" id="{1B7AECD7-5A3A-4830-B460-BA9D294F9A98}"/>
              </a:ext>
            </a:extLst>
          </p:cNvPr>
          <p:cNvSpPr>
            <a:spLocks noGrp="true"/>
          </p:cNvSpPr>
          <p:nvPr>
            <p:ph idx="16" type="title"/>
          </p:nvPr>
        </p:nvSpPr>
        <p:spPr/>
        <p:txBody>
          <a:bodyPr rtlCol="0"/>
          <a:lstStyle/>
          <a:p>
            <a:pPr/>
            <a:r>
              <a:rPr b="1" dirty="0" lang="en-US" sz="4800">
                <a:latin typeface="+mj-lt"/>
              </a:rPr>
              <a:t>employee</a:t>
            </a:r>
            <a:br>
              <a:rPr b="1" dirty="0" lang="en-US" sz="4800">
                <a:latin typeface="+mj-lt"/>
              </a:rPr>
            </a:br>
            <a:r>
              <a:rPr b="1" dirty="0" lang="en-US" sz="4800">
                <a:solidFill>
                  <a:schemeClr val="accent1"/>
                </a:solidFill>
                <a:latin typeface="+mj-lt"/>
              </a:rPr>
              <a:t>m</a:t>
            </a:r>
            <a:r>
              <a:rPr b="1" dirty="0" lang="en-US" sz="4800">
                <a:solidFill>
                  <a:schemeClr val="accent1"/>
                </a:solidFill>
                <a:latin typeface="+mj-lt"/>
              </a:rPr>
              <a:t>anagement</a:t>
            </a:r>
            <a:endParaRPr b="1" dirty="0" lang="en-US" sz="4800">
              <a:solidFill>
                <a:schemeClr val="accent1"/>
              </a:solidFill>
              <a:latin typeface="+mj-lt"/>
            </a:endParaRPr>
          </a:p>
        </p:txBody>
      </p:sp>
      <p:sp>
        <p:nvSpPr>
          <p:cNvPr id="19" name="">
            <a:extLst>
              <a:ext uri="{14DDE7FC-0F63-4FED-A21A-F35139365AAF}">
                <a16:creationId xmlns:a16="http://schemas.microsoft.com/office/drawing/2010/main" id="{FD023A63-4014-44AC-8E3F-6F47B2B99654}"/>
              </a:ext>
            </a:extLst>
          </p:cNvPr>
          <p:cNvSpPr txBox="1"/>
          <p:nvPr/>
        </p:nvSpPr>
        <p:spPr>
          <a:xfrm flipH="false" flipV="false" rot="0">
            <a:off x="3097796" y="248954"/>
            <a:ext cx="1905000" cy="308552"/>
          </a:xfrm>
          <a:prstGeom prst="rect">
            <a:avLst/>
          </a:prstGeom>
        </p:spPr>
        <p:txBody>
          <a:bodyPr anchor="t" bIns="47625" lIns="95250" rIns="95250" rtlCol="0" tIns="47625" vert="horz">
            <a:spAutoFit/>
          </a:bodyPr>
          <a:lstStyle/>
          <a:p>
            <a:pPr>
              <a:defRPr dirty="0" lang="en-US" sz="1400"/>
            </a:pPr>
            <a:r>
              <a:rPr dirty="0" lang="en-US"/>
              <a:t/>
            </a:r>
            <a:endParaRPr dirty="0" lang="en-US"/>
          </a:p>
        </p:txBody>
      </p:sp>
      <p:sp>
        <p:nvSpPr>
          <p:cNvPr id="20" name="Text Placeholder 22">
            <a:extLst>
              <a:ext uri="{32958A78-6CA4-460A-B137-E5637FB2F1B6}">
                <a16:creationId xmlns:a16="http://schemas.microsoft.com/office/drawing/2010/main" id="{41075B2E-B99A-4A3A-9760-329BF466F70E}"/>
              </a:ext>
            </a:extLst>
          </p:cNvPr>
          <p:cNvSpPr>
            <a:spLocks noGrp="true"/>
          </p:cNvSpPr>
          <p:nvPr>
            <p:ph idx="17" type="body"/>
          </p:nvPr>
        </p:nvSpPr>
        <p:spPr/>
        <p:txBody>
          <a:bodyPr rtlCol="0"/>
          <a:lstStyle/>
          <a:p>
            <a:pPr/>
            <a:r>
              <a:rPr dirty="0" lang="en-US">
                <a:solidFill>
                  <a:schemeClr val="tx1"/>
                </a:solidFill>
                <a:highlight>
                  <a:schemeClr val="bg1"/>
                </a:highlight>
              </a:rPr>
              <a:t>TEAM MEMBERS</a:t>
            </a:r>
          </a:p>
          <a:p>
            <a:pPr/>
            <a:r>
              <a:rPr dirty="0" lang="en-US"/>
              <a:t>TRICIA.J-CB.EN.U4CSE21265</a:t>
            </a:r>
          </a:p>
          <a:p>
            <a:pPr/>
            <a:r>
              <a:rPr dirty="0" err="1" lang="en-US"/>
              <a:t>POLINA</a:t>
            </a:r>
            <a:r>
              <a:rPr dirty="0" lang="en-US"/>
              <a:t> </a:t>
            </a:r>
            <a:r>
              <a:rPr dirty="0" lang="en-US"/>
              <a:t>LIKHITHA-</a:t>
            </a:r>
            <a:r>
              <a:rPr dirty="0" lang="en-US"/>
              <a:t> </a:t>
            </a:r>
            <a:r>
              <a:rPr dirty="0" lang="en-US"/>
              <a:t>CB.EN.U4CSE21246</a:t>
            </a:r>
            <a:endParaRPr dirty="0" lang="en-US"/>
          </a:p>
        </p:txBody>
      </p:sp>
    </p:spTree>
    <p:extLst>
      <p:ext uri="{66806C37-0F34-42DB-9999-B8D9AFBA8E8A}">
        <p14:creationId xmlns:p14="http://schemas.microsoft.com/office/powerpoint/2010/main" val="1687167446792"/>
      </p:ext>
    </p:extLst>
  </p:cSld>
  <p:clrMapOvr>
    <a:masterClrMapping/>
  </p:clrMapOvr>
</p:sld>
</file>

<file path=ppt/slides/slide10.xml><?xml version="1.0" encoding="utf-8"?>
<p:sld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p:cSld name="slide28">
    <p:spTree>
      <p:nvGrpSpPr>
        <p:cNvPr id="1" name=""/>
        <p:cNvGrpSpPr/>
        <p:nvPr/>
      </p:nvGrpSpPr>
      <p:grpSpPr>
        <a:xfrm>
          <a:off x="0" y="0"/>
          <a:ext cx="0" cy="0"/>
          <a:chOff x="0" y="0"/>
          <a:chExt cx="0" cy="0"/>
        </a:xfrm>
      </p:grpSpPr>
      <p:pic>
        <p:nvPicPr>
          <p:cNvPr id="2" name="Picture Placeholder 9">
            <a:extLst>
              <a:ext uri="{900605A5-2797-4884-BA27-AC9D2D6D698B}">
                <a16:creationId xmlns:a16="http://schemas.microsoft.com/office/drawing/2010/main" id="{DF480AB1-FE91-451C-8807-34E15C05AF29}"/>
              </a:ext>
            </a:extLst>
          </p:cNvPr>
          <p:cNvPicPr>
            <a:picLocks noGrp="true"/>
          </p:cNvPicPr>
          <p:nvPr>
            <p:ph idx="1" type="pic"/>
          </p:nvPr>
        </p:nvPicPr>
        <p:blipFill>
          <a:blip r:embed="rId2"/>
          <a:srcRect b="0" l="20844" r="20844" t="0"/>
          <a:stretch>
            <a:fillRect/>
          </a:stretch>
        </p:blipFill>
        <p:spPr>
          <a:xfrm rot="0">
            <a:off x="4647181" y="-358063"/>
            <a:ext cx="2143125" cy="2474667"/>
          </a:xfrm>
          <a:noFill/>
        </p:spPr>
      </p:pic>
      <p:pic>
        <p:nvPicPr>
          <p:cNvPr id="3" name="Picture Placeholder 10">
            <a:extLst>
              <a:ext uri="{6E97415F-648B-405F-86C5-ADE22AF50055}">
                <a16:creationId xmlns:a16="http://schemas.microsoft.com/office/drawing/2010/main" id="{EC5F70B1-6211-49BA-BF94-60295C15CF7A}"/>
              </a:ext>
            </a:extLst>
          </p:cNvPr>
          <p:cNvPicPr>
            <a:picLocks noChangeAspect="true" noGrp="true"/>
          </p:cNvPicPr>
          <p:nvPr>
            <p:ph idx="2" type="pic"/>
          </p:nvPr>
        </p:nvPicPr>
        <p:blipFill>
          <a:blip r:embed="rId3"/>
          <a:srcRect b="0" l="20555" r="20555" t="0"/>
          <a:stretch>
            <a:fillRect/>
          </a:stretch>
        </p:blipFill>
        <p:spPr>
          <a:xfrm rot="0">
            <a:off x="5393950" y="2753410"/>
            <a:ext cx="1135508" cy="1311171"/>
          </a:xfrm>
          <a:noFill/>
        </p:spPr>
      </p:pic>
      <p:sp>
        <p:nvSpPr>
          <p:cNvPr id="4" name="Title 1">
            <a:extLst>
              <a:ext uri="{CCFD9E13-8FF3-4108-8C89-2381A805E481}">
                <a16:creationId xmlns:a16="http://schemas.microsoft.com/office/drawing/2010/main" id="{9FF9BA19-39BE-4B8F-84AD-3D0A77F93444}"/>
              </a:ext>
            </a:extLst>
          </p:cNvPr>
          <p:cNvSpPr>
            <a:spLocks noGrp="true"/>
          </p:cNvSpPr>
          <p:nvPr>
            <p:ph idx="3" type="title"/>
          </p:nvPr>
        </p:nvSpPr>
        <p:spPr>
          <a:xfrm flipV="true" rot="0">
            <a:off x="2416197" y="1993715"/>
            <a:ext cx="2730465" cy="946699"/>
          </a:xfrm>
          <a:blipFill dpi="0" rotWithShape="1">
            <a:blip r:embed="rId4"/>
            <a:tile algn="tl" sx="75000" sy="75000" tx="0" ty="0"/>
          </a:blipFill>
          <a:ln>
            <a:noFill/>
          </a:ln>
        </p:spPr>
        <p:txBody>
          <a:bodyPr rot="10800000" rtlCol="0"/>
          <a:lstStyle/>
          <a:p>
            <a:pPr/>
            <a:r>
              <a:rPr dirty="0" lang="en-US"/>
              <a:t>    thank you</a:t>
            </a:r>
          </a:p>
          <a:p>
            <a:pPr/>
            <a:r>
              <a:rPr dirty="0" lang="en-US"/>
              <a:t>       team -9</a:t>
            </a:r>
            <a:r>
              <a:rPr dirty="0" lang="en-US"/>
              <a:t> </a:t>
            </a:r>
            <a:endParaRPr dirty="0" lang="en-US"/>
          </a:p>
        </p:txBody>
      </p:sp>
      <p:sp>
        <p:nvSpPr>
          <p:cNvPr id="5" name="">
            <a:extLst>
              <a:ext uri="{7FBBC3C0-8A23-4E55-8948-BC400CD0E332}">
                <a16:creationId xmlns:a16="http://schemas.microsoft.com/office/drawing/2010/main" id="{FEF2831E-5E1A-4D24-AB02-38C9C28B913E}"/>
              </a:ext>
            </a:extLst>
          </p:cNvPr>
          <p:cNvSpPr/>
          <p:nvPr/>
        </p:nvSpPr>
        <p:spPr>
          <a:xfrm rot="0">
            <a:off x="6529454" y="3409788"/>
            <a:ext cx="867575" cy="1001790"/>
          </a:xfrm>
          <a:custGeom>
            <a:avLst/>
            <a:gdLst/>
            <a:ahLst/>
            <a:cxnLst/>
            <a:rect b="b" l="0" r="r" t="0"/>
            <a:pathLst>
              <a:path h="1335720" w="1156767">
                <a:moveTo>
                  <a:pt x="578384" y="0"/>
                </a:moveTo>
                <a:lnTo>
                  <a:pt x="1156767" y="333930"/>
                </a:lnTo>
                <a:lnTo>
                  <a:pt x="1156767" y="1001790"/>
                </a:lnTo>
                <a:lnTo>
                  <a:pt x="578384" y="1335720"/>
                </a:lnTo>
                <a:lnTo>
                  <a:pt x="0" y="1001790"/>
                </a:lnTo>
                <a:lnTo>
                  <a:pt x="0" y="333930"/>
                </a:lnTo>
                <a:close/>
              </a:path>
            </a:pathLst>
          </a:custGeom>
          <a:solidFill>
            <a:schemeClr val="accent1">
              <a:alpha val="90000"/>
            </a:schemeClr>
          </a:solidFill>
          <a:ln w="12700">
            <a:miter lim="800000"/>
          </a:ln>
        </p:spPr>
        <p:txBody>
          <a:bodyPr anchor="ctr" lIns="45719" rIns="45719" rtlCol="0" vert="horz"/>
          <a:lstStyle/>
          <a:p>
            <a:pPr/>
            <a:r>
              <a:rPr dirty="0" lang="en-US"/>
              <a:t/>
            </a:r>
            <a:endParaRPr dirty="0" lang="en-US"/>
          </a:p>
        </p:txBody>
      </p:sp>
      <p:sp>
        <p:nvSpPr>
          <p:cNvPr id="6" name="Slide Number Placeholder 2">
            <a:extLst>
              <a:ext uri="{42D70EA0-06C8-4DBA-99EA-5924E86D12F3}">
                <a16:creationId xmlns:a16="http://schemas.microsoft.com/office/drawing/2010/main" id="{F381DFBE-C034-468B-AAD0-6484CCDEF32A}"/>
              </a:ext>
            </a:extLst>
          </p:cNvPr>
          <p:cNvSpPr>
            <a:spLocks noGrp="true"/>
          </p:cNvSpPr>
          <p:nvPr>
            <p:ph sz="quarter" type="sldNum"/>
          </p:nvPr>
        </p:nvSpPr>
        <p:spPr/>
        <p:txBody>
          <a:bodyPr rtlCol="0"/>
          <a:lstStyle/>
          <a:p>
            <a:pPr/>
            <a:r>
              <a:rPr dirty="0" lang="en-US"/>
              <a:t/>
            </a:r>
            <a:endParaRPr dirty="0" lang="en-US"/>
          </a:p>
        </p:txBody>
      </p:sp>
      <p:pic>
        <p:nvPicPr>
          <p:cNvPr id="7" name="">
            <a:extLst>
              <a:ext uri="{305BDD42-9977-4EBB-9BBF-C5AB5974641A}">
                <a16:creationId xmlns:a16="http://schemas.microsoft.com/office/drawing/2010/main" id="{6E9FC04E-55A9-40A1-AF56-60681CA3CF10}"/>
              </a:ext>
            </a:extLst>
          </p:cNvPr>
          <p:cNvPicPr>
            <a:picLocks noChangeAspect="true"/>
          </p:cNvPicPr>
          <p:nvPr/>
        </p:nvPicPr>
        <p:blipFill>
          <a:blip r:embed="rId5"/>
          <a:stretch>
            <a:fillRect/>
          </a:stretch>
        </p:blipFill>
        <p:spPr>
          <a:xfrm flipH="false" flipV="false" rot="0">
            <a:off x="203739" y="125644"/>
            <a:ext cx="1878920" cy="2166147"/>
          </a:xfrm>
          <a:prstGeom prst="rect">
            <a:avLst/>
          </a:prstGeom>
          <a:noFill/>
        </p:spPr>
      </p:pic>
      <p:pic>
        <p:nvPicPr>
          <p:cNvPr id="8" name="">
            <a:extLst>
              <a:ext uri="{FF421ED1-C471-48EE-9DE4-73311B14ECAB}">
                <a16:creationId xmlns:a16="http://schemas.microsoft.com/office/drawing/2010/main" id="{C0D32454-DDF4-4B1E-A19B-F8DF41A05B81}"/>
              </a:ext>
            </a:extLst>
          </p:cNvPr>
          <p:cNvPicPr>
            <a:picLocks noChangeAspect="true"/>
          </p:cNvPicPr>
          <p:nvPr/>
        </p:nvPicPr>
        <p:blipFill>
          <a:blip r:embed="rId6"/>
          <a:stretch>
            <a:fillRect/>
          </a:stretch>
        </p:blipFill>
        <p:spPr>
          <a:xfrm flipH="false" flipV="false" rot="0">
            <a:off x="203739" y="2940415"/>
            <a:ext cx="2212457" cy="2113816"/>
          </a:xfrm>
          <a:prstGeom prst="rect">
            <a:avLst/>
          </a:prstGeom>
          <a:noFill/>
        </p:spPr>
      </p:pic>
      <p:pic>
        <p:nvPicPr>
          <p:cNvPr id="9" name="">
            <a:extLst>
              <a:ext uri="{B4376B45-BA6C-4A8C-B293-0C6D43BEF91B}">
                <a16:creationId xmlns:a16="http://schemas.microsoft.com/office/drawing/2010/main" id="{8F2C5206-4E51-4862-ADF9-BA6DE9001BCA}"/>
              </a:ext>
            </a:extLst>
          </p:cNvPr>
          <p:cNvPicPr>
            <a:picLocks noChangeAspect="true"/>
          </p:cNvPicPr>
          <p:nvPr/>
        </p:nvPicPr>
        <p:blipFill>
          <a:blip r:embed="rId7"/>
          <a:stretch>
            <a:fillRect/>
          </a:stretch>
        </p:blipFill>
        <p:spPr>
          <a:xfrm flipH="false" flipV="false" rot="0">
            <a:off x="6970557" y="319935"/>
            <a:ext cx="1634880" cy="1416891"/>
          </a:xfrm>
          <a:prstGeom prst="rect">
            <a:avLst/>
          </a:prstGeom>
          <a:noFill/>
        </p:spPr>
      </p:pic>
      <p:pic>
        <p:nvPicPr>
          <p:cNvPr id="10" name="">
            <a:extLst>
              <a:ext uri="{C3538B2E-2BAC-4672-98BA-5896F63D6C16}">
                <a16:creationId xmlns:a16="http://schemas.microsoft.com/office/drawing/2010/main" id="{119D5577-4E25-4373-BD41-21546675C02F}"/>
              </a:ext>
            </a:extLst>
          </p:cNvPr>
          <p:cNvPicPr>
            <a:picLocks noChangeAspect="true"/>
          </p:cNvPicPr>
          <p:nvPr/>
        </p:nvPicPr>
        <p:blipFill>
          <a:blip r:embed="rId8"/>
          <a:stretch>
            <a:fillRect/>
          </a:stretch>
        </p:blipFill>
        <p:spPr>
          <a:xfrm flipH="false" flipV="false" rot="0">
            <a:off x="7873860" y="1890103"/>
            <a:ext cx="1175194" cy="1018498"/>
          </a:xfrm>
          <a:prstGeom prst="rect">
            <a:avLst/>
          </a:prstGeom>
          <a:noFill/>
        </p:spPr>
      </p:pic>
      <p:pic>
        <p:nvPicPr>
          <p:cNvPr id="11" name="">
            <a:extLst>
              <a:ext uri="{8CB367A7-87F9-4DA2-AE68-6876942110F3}">
                <a16:creationId xmlns:a16="http://schemas.microsoft.com/office/drawing/2010/main" id="{DB1FD70F-C9D5-4007-BBAE-7362C5624629}"/>
              </a:ext>
            </a:extLst>
          </p:cNvPr>
          <p:cNvPicPr>
            <a:picLocks noChangeAspect="true"/>
          </p:cNvPicPr>
          <p:nvPr/>
        </p:nvPicPr>
        <p:blipFill>
          <a:blip r:embed="rId9"/>
          <a:stretch>
            <a:fillRect/>
          </a:stretch>
        </p:blipFill>
        <p:spPr>
          <a:xfrm flipH="false" flipV="false" rot="0">
            <a:off x="7280519" y="4212393"/>
            <a:ext cx="593340" cy="926687"/>
          </a:xfrm>
          <a:prstGeom prst="rect">
            <a:avLst/>
          </a:prstGeom>
          <a:noFill/>
        </p:spPr>
      </p:pic>
      <p:pic>
        <p:nvPicPr>
          <p:cNvPr id="12" name="">
            <a:extLst>
              <a:ext uri="{6B4E9761-73F0-4158-A89B-7887D1FEB1BD}">
                <a16:creationId xmlns:a16="http://schemas.microsoft.com/office/drawing/2010/main" id="{19B31B20-C9E1-461E-9FFF-0B10D3B052AD}"/>
              </a:ext>
            </a:extLst>
          </p:cNvPr>
          <p:cNvPicPr>
            <a:picLocks noChangeAspect="true"/>
          </p:cNvPicPr>
          <p:nvPr/>
        </p:nvPicPr>
        <p:blipFill>
          <a:blip r:embed="rId10"/>
          <a:stretch>
            <a:fillRect/>
          </a:stretch>
        </p:blipFill>
        <p:spPr>
          <a:xfrm flipH="false" flipV="false" rot="0">
            <a:off x="7912246" y="3369383"/>
            <a:ext cx="1243593" cy="1082592"/>
          </a:xfrm>
          <a:prstGeom prst="rect">
            <a:avLst/>
          </a:prstGeom>
          <a:noFill/>
        </p:spPr>
      </p:pic>
    </p:spTree>
    <p:extLst>
      <p:ext uri="{A48D6CFB-4358-4B17-8D19-0B81C8164F14}">
        <p14:creationId xmlns:p14="http://schemas.microsoft.com/office/powerpoint/2010/main" val="1687167446823"/>
      </p:ext>
    </p:extLst>
  </p:cSld>
  <p:clrMapOvr>
    <a:masterClrMapping/>
  </p:clrMapOvr>
</p:sld>
</file>

<file path=ppt/slides/slide2.xml><?xml version="1.0" encoding="utf-8"?>
<p:sld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p:cSld name="slide3">
    <p:spTree>
      <p:nvGrpSpPr>
        <p:cNvPr id="1" name=""/>
        <p:cNvGrpSpPr/>
        <p:nvPr/>
      </p:nvGrpSpPr>
      <p:grpSpPr>
        <a:xfrm>
          <a:off x="0" y="0"/>
          <a:ext cx="0" cy="0"/>
          <a:chOff x="0" y="0"/>
          <a:chExt cx="0" cy="0"/>
        </a:xfrm>
      </p:grpSpPr>
      <p:pic>
        <p:nvPicPr>
          <p:cNvPr id="2" name="Picture Placeholder 10">
            <a:extLst>
              <a:ext uri="{A53A32EB-31C6-4FA1-8A88-7F6528D0D716}">
                <a16:creationId xmlns:a16="http://schemas.microsoft.com/office/drawing/2010/main" id="{708A7049-B728-433F-B0B9-D3F563B3F413}"/>
              </a:ext>
            </a:extLst>
          </p:cNvPr>
          <p:cNvPicPr>
            <a:picLocks noChangeAspect="true" noGrp="true"/>
          </p:cNvPicPr>
          <p:nvPr>
            <p:ph type="pic"/>
          </p:nvPr>
        </p:nvPicPr>
        <p:blipFill>
          <a:blip r:embed="rId2"/>
          <a:srcRect b="0" l="21197" r="21197" t="0"/>
          <a:stretch>
            <a:fillRect/>
          </a:stretch>
        </p:blipFill>
        <p:spPr/>
      </p:pic>
      <p:sp>
        <p:nvSpPr>
          <p:cNvPr id="3" name="Title 3">
            <a:extLst>
              <a:ext uri="{20C189BD-CBCC-4E33-8AA9-4E2C24C035B7}">
                <a16:creationId xmlns:a16="http://schemas.microsoft.com/office/drawing/2010/main" id="{5BB1B87F-9179-4F9E-AD9C-929F318E26C2}"/>
              </a:ext>
            </a:extLst>
          </p:cNvPr>
          <p:cNvSpPr>
            <a:spLocks noGrp="true"/>
          </p:cNvSpPr>
          <p:nvPr>
            <p:ph idx="2" type="title"/>
          </p:nvPr>
        </p:nvSpPr>
        <p:spPr>
          <a:xfrm rot="0">
            <a:off x="632050" y="571500"/>
            <a:ext cx="3939949" cy="1370409"/>
          </a:xfrm>
        </p:spPr>
        <p:txBody>
          <a:bodyPr rtlCol="0"/>
          <a:lstStyle/>
          <a:p>
            <a:pPr/>
            <a:r>
              <a:rPr b="1" dirty="0" lang="en-US" sz="2800">
                <a:latin typeface="+mj-lt"/>
              </a:rPr>
              <a:t>Introduction</a:t>
            </a:r>
            <a:endParaRPr b="1" dirty="0" lang="en-US" sz="2800">
              <a:latin typeface="+mj-lt"/>
            </a:endParaRPr>
          </a:p>
        </p:txBody>
      </p:sp>
      <p:sp>
        <p:nvSpPr>
          <p:cNvPr id="4" name="">
            <a:extLst>
              <a:ext uri="{464B6FC4-279E-44EB-BEFA-085576BADC97}">
                <a16:creationId xmlns:a16="http://schemas.microsoft.com/office/drawing/2010/main" id="{7F44E446-F11D-4454-B6DF-028145A5B67D}"/>
              </a:ext>
            </a:extLst>
          </p:cNvPr>
          <p:cNvSpPr/>
          <p:nvPr>
            <p:ph idx="3"/>
          </p:nvPr>
        </p:nvSpPr>
        <p:spPr>
          <a:xfrm flipH="false" flipV="false" rot="0">
            <a:off x="511263" y="2476500"/>
            <a:ext cx="7701934" cy="1839915"/>
          </a:xfrm>
        </p:spPr>
        <p:txBody>
          <a:bodyPr rtlCol="0" vert="horz">
            <a:noAutofit/>
          </a:bodyPr>
          <a:lstStyle/>
          <a:p>
            <a:pPr/>
            <a:r>
              <a:rPr dirty="0" lang="en-US" sz="1400">
                <a:latin typeface="Söhne"/>
              </a:rPr>
              <a:t>Employee management refers to the process of overseeing and coordinating the activities and well-being of employees within an organization. </a:t>
            </a:r>
          </a:p>
          <a:p>
            <a:pPr/>
            <a:r>
              <a:rPr dirty="0" lang="en-US" sz="1400">
                <a:latin typeface="Söhne"/>
              </a:rPr>
              <a:t>It involves various aspects such as recruitment, onboarding, performance management, training and development, employee engagement, and ensuring compliance with policies and regulations.</a:t>
            </a:r>
          </a:p>
          <a:p>
            <a:pPr/>
            <a:r>
              <a:rPr dirty="0" lang="en-US" sz="1400">
                <a:latin typeface="Söhne"/>
              </a:rPr>
              <a:t> Effective employee management focuses on optimizing workforce productivity, fostering a positive work environment, and promoting employee satisfaction and growth.</a:t>
            </a:r>
            <a:endParaRPr dirty="0" lang="en-US" sz="1400">
              <a:latin typeface="Söhne"/>
            </a:endParaRPr>
          </a:p>
        </p:txBody>
      </p:sp>
      <p:sp>
        <p:nvSpPr>
          <p:cNvPr id="5" name="Slide Number Placeholder 2">
            <a:extLst>
              <a:ext uri="{8D23CE8A-0A98-4AB2-94F0-15B6382EADED}">
                <a16:creationId xmlns:a16="http://schemas.microsoft.com/office/drawing/2010/main" id="{77F19807-99B7-4A8D-975E-4F48F55D5325}"/>
              </a:ext>
            </a:extLst>
          </p:cNvPr>
          <p:cNvSpPr>
            <a:spLocks noGrp="true"/>
          </p:cNvSpPr>
          <p:nvPr>
            <p:ph idx="1" sz="quarter" type="sldNum"/>
          </p:nvPr>
        </p:nvSpPr>
        <p:spPr/>
        <p:txBody>
          <a:bodyPr rtlCol="0"/>
          <a:lstStyle/>
          <a:p>
            <a:pPr/>
            <a:fld id="{3CEF71A6-FCE2-4548-846F-24A86F25B788}" type="slidenum"/>
            <a:endParaRPr dirty="0" lang="en-US"/>
          </a:p>
        </p:txBody>
      </p:sp>
    </p:spTree>
    <p:extLst>
      <p:ext uri="{52B94D5A-4607-415D-80A1-F851ED572D6A}">
        <p14:creationId xmlns:p14="http://schemas.microsoft.com/office/powerpoint/2010/main" val="1687167446796"/>
      </p:ext>
    </p:extLst>
  </p:cSld>
  <p:clrMapOvr>
    <a:masterClrMapping/>
  </p:clrMapOvr>
</p:sld>
</file>

<file path=ppt/slides/slide3.xml><?xml version="1.0" encoding="utf-8"?>
<p:sld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p:cSld name="slide12">
    <p:spTree>
      <p:nvGrpSpPr>
        <p:cNvPr id="1" name=""/>
        <p:cNvGrpSpPr/>
        <p:nvPr/>
      </p:nvGrpSpPr>
      <p:grpSpPr>
        <a:xfrm>
          <a:off x="0" y="0"/>
          <a:ext cx="0" cy="0"/>
          <a:chOff x="0" y="0"/>
          <a:chExt cx="0" cy="0"/>
        </a:xfrm>
      </p:grpSpPr>
      <p:sp>
        <p:nvSpPr>
          <p:cNvPr id="2" name="Title 3">
            <a:extLst>
              <a:ext uri="{BD569D71-19D6-4780-A903-2FBCF7134247}">
                <a16:creationId xmlns:a16="http://schemas.microsoft.com/office/drawing/2010/main" id="{6CCC6FC9-926C-473C-A2FE-555E814446C1}"/>
              </a:ext>
            </a:extLst>
          </p:cNvPr>
          <p:cNvSpPr>
            <a:spLocks noGrp="true"/>
          </p:cNvSpPr>
          <p:nvPr>
            <p:ph idx="1" type="title"/>
          </p:nvPr>
        </p:nvSpPr>
        <p:spPr>
          <a:xfrm rot="0">
            <a:off x="573547" y="762000"/>
            <a:ext cx="3581400" cy="857250"/>
          </a:xfrm>
        </p:spPr>
        <p:txBody>
          <a:bodyPr rtlCol="0"/>
          <a:lstStyle/>
          <a:p>
            <a:pPr/>
            <a:r>
              <a:rPr dirty="0" lang="en-US" sz="3200"/>
              <a:t>data structures</a:t>
            </a:r>
            <a:endParaRPr dirty="0" lang="en-US" sz="3200"/>
          </a:p>
        </p:txBody>
      </p:sp>
      <p:sp>
        <p:nvSpPr>
          <p:cNvPr id="3" name="">
            <a:extLst>
              <a:ext uri="{1DECD453-0C39-4D51-8199-98ADE28EE6E8}">
                <a16:creationId xmlns:a16="http://schemas.microsoft.com/office/drawing/2010/main" id="{DDE99315-E7B2-45FD-8107-3198E40B98B0}"/>
              </a:ext>
            </a:extLst>
          </p:cNvPr>
          <p:cNvSpPr/>
          <p:nvPr>
            <p:ph idx="9"/>
          </p:nvPr>
        </p:nvSpPr>
        <p:spPr>
          <a:xfrm flipH="false" flipV="false" rot="0">
            <a:off x="1143000" y="2175043"/>
            <a:ext cx="3011948" cy="1165669"/>
          </a:xfrm>
        </p:spPr>
        <p:txBody>
          <a:bodyPr rtlCol="0"/>
          <a:lstStyle/>
          <a:p>
            <a:pPr/>
            <a:r>
              <a:rPr dirty="0" lang="en-US" sz="2800"/>
              <a:t>Doubly Linked                                                                                      </a:t>
            </a:r>
            <a:r>
              <a:rPr dirty="0" lang="en-US" sz="2800">
                <a:solidFill>
                  <a:schemeClr val="bg1"/>
                </a:solidFill>
              </a:rPr>
              <a:t>,  </a:t>
            </a:r>
            <a:r>
              <a:rPr dirty="0" err="1" lang="en-US" sz="2800"/>
              <a:t>List</a:t>
            </a:r>
          </a:p>
          <a:p>
            <a:pPr/>
            <a:r>
              <a:rPr dirty="0" lang="en-US" sz="2800"/>
              <a:t>Trees</a:t>
            </a:r>
          </a:p>
          <a:p>
            <a:pPr/>
            <a:r>
              <a:rPr dirty="0" lang="en-US" sz="2800"/>
              <a:t>Heaps</a:t>
            </a:r>
          </a:p>
          <a:p>
            <a:pPr/>
            <a:r>
              <a:rPr dirty="0" lang="en-US"/>
              <a:t/>
            </a:r>
            <a:endParaRPr dirty="0" lang="en-US"/>
          </a:p>
        </p:txBody>
      </p:sp>
      <p:sp>
        <p:nvSpPr>
          <p:cNvPr id="4" name="Slide Number Placeholder 1">
            <a:extLst>
              <a:ext uri="{BAC4E086-2497-4D39-A346-4698BB5F75EB}">
                <a16:creationId xmlns:a16="http://schemas.microsoft.com/office/drawing/2010/main" id="{14CD886A-1485-4696-A810-429B36C9B12B}"/>
              </a:ext>
            </a:extLst>
          </p:cNvPr>
          <p:cNvSpPr>
            <a:spLocks noGrp="true"/>
          </p:cNvSpPr>
          <p:nvPr>
            <p:ph sz="quarter" type="sldNum"/>
          </p:nvPr>
        </p:nvSpPr>
        <p:spPr/>
        <p:txBody>
          <a:bodyPr rtlCol="0"/>
          <a:lstStyle/>
          <a:p>
            <a:pPr/>
            <a:fld id="{04065621-3F5C-4CC4-A69B-1E6B8C902FC8}" type="slidenum"/>
            <a:endParaRPr dirty="0" lang="en-US"/>
          </a:p>
        </p:txBody>
      </p:sp>
    </p:spTree>
    <p:extLst>
      <p:ext uri="{DE2DDAF6-E802-4EE8-87E8-F9E14C39A6AA}">
        <p14:creationId xmlns:p14="http://schemas.microsoft.com/office/powerpoint/2010/main" val="1687167446798"/>
      </p:ext>
    </p:extLst>
  </p:cSld>
  <p:clrMapOvr>
    <a:masterClrMapping/>
  </p:clrMapOvr>
</p:sld>
</file>

<file path=ppt/slides/slide4.xml><?xml version="1.0" encoding="utf-8"?>
<p:sld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p:cSld name="slide15">
    <p:spTree>
      <p:nvGrpSpPr>
        <p:cNvPr id="1" name=""/>
        <p:cNvGrpSpPr/>
        <p:nvPr/>
      </p:nvGrpSpPr>
      <p:grpSpPr>
        <a:xfrm>
          <a:off x="0" y="0"/>
          <a:ext cx="0" cy="0"/>
          <a:chOff x="0" y="0"/>
          <a:chExt cx="0" cy="0"/>
        </a:xfrm>
      </p:grpSpPr>
      <p:pic>
        <p:nvPicPr>
          <p:cNvPr descr="A picture containing yellow, person, bus, child&#10;&#10;Description automatically generated" id="2" name="Picture Placeholder 21">
            <a:extLst>
              <a:ext uri="{CAE24D7E-F839-41C4-8358-96750A82F040}">
                <a16:creationId xmlns:a16="http://schemas.microsoft.com/office/drawing/2010/main" id="{F71897FF-8041-4670-9B8D-44D4CF0E95B1}"/>
              </a:ext>
            </a:extLst>
          </p:cNvPr>
          <p:cNvPicPr>
            <a:picLocks noChangeAspect="true" noGrp="true"/>
          </p:cNvPicPr>
          <p:nvPr>
            <p:ph type="pic"/>
          </p:nvPr>
        </p:nvPicPr>
        <p:blipFill>
          <a:blip r:embed="rId2"/>
          <a:srcRect b="34087" l="0" r="0" t="34087"/>
          <a:stretch>
            <a:fillRect/>
          </a:stretch>
        </p:blipFill>
        <p:spPr>
          <a:noFill/>
        </p:spPr>
      </p:pic>
      <p:sp>
        <p:nvSpPr>
          <p:cNvPr id="3" name="Title 29">
            <a:extLst>
              <a:ext uri="{8878DC34-BB1A-4D9A-A3F7-3FD2DD8220DF}">
                <a16:creationId xmlns:a16="http://schemas.microsoft.com/office/drawing/2010/main" id="{9711EE6D-BBEA-46DB-844D-B02BC7CB5637}"/>
              </a:ext>
            </a:extLst>
          </p:cNvPr>
          <p:cNvSpPr>
            <a:spLocks noGrp="true"/>
          </p:cNvSpPr>
          <p:nvPr>
            <p:ph idx="2" type="title"/>
          </p:nvPr>
        </p:nvSpPr>
        <p:spPr>
          <a:xfrm rot="0">
            <a:off x="1285141" y="698534"/>
            <a:ext cx="3154746" cy="1174299"/>
          </a:xfrm>
        </p:spPr>
        <p:txBody>
          <a:bodyPr rtlCol="0"/>
          <a:lstStyle/>
          <a:p>
            <a:pPr/>
            <a:r>
              <a:rPr b="1" dirty="0" lang="en-US">
                <a:highlight>
                  <a:schemeClr val="bg1"/>
                </a:highlight>
                <a:latin typeface="+mj-lt"/>
              </a:rPr>
              <a:t>doubly l</a:t>
            </a:r>
            <a:r>
              <a:rPr b="1" dirty="0" lang="en-US">
                <a:highlight>
                  <a:schemeClr val="bg1"/>
                </a:highlight>
                <a:latin typeface="+mj-lt"/>
              </a:rPr>
              <a:t>inked</a:t>
            </a:r>
            <a:r>
              <a:rPr b="1" dirty="0" lang="en-US">
                <a:highlight>
                  <a:schemeClr val="bg1"/>
                </a:highlight>
                <a:latin typeface="+mj-lt"/>
              </a:rPr>
              <a:t> list</a:t>
            </a:r>
            <a:br>
              <a:rPr b="1" dirty="0" lang="en-US">
                <a:highlight>
                  <a:schemeClr val="accent4"/>
                </a:highlight>
                <a:latin typeface="+mj-lt"/>
              </a:rPr>
            </a:br>
            <a:endParaRPr b="1" dirty="0" lang="en-US">
              <a:highlight>
                <a:schemeClr val="accent4"/>
              </a:highlight>
              <a:latin typeface="+mj-lt"/>
            </a:endParaRPr>
          </a:p>
        </p:txBody>
      </p:sp>
      <p:sp>
        <p:nvSpPr>
          <p:cNvPr id="4" name="Text Placeholder 19">
            <a:extLst>
              <a:ext uri="{F0EA8664-42B5-40B0-85C6-84DB2BC83891}">
                <a16:creationId xmlns:a16="http://schemas.microsoft.com/office/drawing/2010/main" id="{304B4CE9-766E-4633-933B-F85CDC169FEB}"/>
              </a:ext>
            </a:extLst>
          </p:cNvPr>
          <p:cNvSpPr>
            <a:spLocks noGrp="true"/>
          </p:cNvSpPr>
          <p:nvPr>
            <p:ph idx="3"/>
          </p:nvPr>
        </p:nvSpPr>
        <p:spPr>
          <a:xfrm flipH="false" flipV="false" rot="0">
            <a:off x="1082582" y="1089545"/>
            <a:ext cx="4143375" cy="1230096"/>
          </a:xfrm>
        </p:spPr>
        <p:txBody>
          <a:bodyPr rtlCol="0" vert="horz">
            <a:noAutofit/>
          </a:bodyPr>
          <a:lstStyle>
            <a:lvl1pPr indent="0" lvl="0" marL="0">
              <a:lnSpc>
                <a:spcPct val="145000"/>
              </a:lnSpc>
              <a:spcBef>
                <a:spcPts val="0"/>
              </a:spcBef>
              <a:buFont typeface="Arial"/>
              <a:buNone/>
              <a:defRPr dirty="0" lang="en-US" sz="1400">
                <a:latin typeface="Open Sans"/>
              </a:defRPr>
            </a:lvl1pPr>
            <a:lvl2pPr lvl="1">
              <a:lnSpc>
                <a:spcPct val="100000"/>
              </a:lnSpc>
              <a:spcBef>
                <a:spcPts val="0"/>
              </a:spcBef>
              <a:defRPr dirty="0" lang="en-US" sz="1400">
                <a:latin typeface="Open Sans"/>
              </a:defRPr>
            </a:lvl2pPr>
            <a:lvl3pPr lvl="2">
              <a:lnSpc>
                <a:spcPct val="100000"/>
              </a:lnSpc>
              <a:spcBef>
                <a:spcPts val="0"/>
              </a:spcBef>
              <a:defRPr dirty="0" lang="en-US" sz="1400">
                <a:latin typeface="Open Sans"/>
              </a:defRPr>
            </a:lvl3pPr>
            <a:lvl4pPr lvl="3">
              <a:lnSpc>
                <a:spcPct val="100000"/>
              </a:lnSpc>
              <a:spcBef>
                <a:spcPts val="0"/>
              </a:spcBef>
              <a:defRPr dirty="0" lang="en-US" sz="1400">
                <a:latin typeface="Open Sans"/>
              </a:defRPr>
            </a:lvl4pPr>
            <a:lvl5pPr lvl="4">
              <a:lnSpc>
                <a:spcPct val="100000"/>
              </a:lnSpc>
              <a:spcBef>
                <a:spcPts val="0"/>
              </a:spcBef>
              <a:defRPr dirty="0" lang="en-US" sz="1400">
                <a:latin typeface="Open Sans"/>
              </a:defRPr>
            </a:lvl5pPr>
          </a:lstStyle>
          <a:p>
            <a:pPr/>
            <a:br>
              <a:rPr dirty="0" lang="en-US" sz="1100"/>
            </a:br>
          </a:p>
          <a:p>
            <a:pPr/>
            <a:r>
              <a:rPr dirty="0" lang="en-US" sz="1100">
                <a:solidFill>
                  <a:schemeClr val="tx1"/>
                </a:solidFill>
                <a:latin typeface="Söhne"/>
              </a:rPr>
              <a:t>A linked list is a data structure in which each element, known as a node, contains data and a reference to the next node in the sequence, forming a linear chain-like structure.</a:t>
            </a:r>
            <a:endParaRPr dirty="0" lang="en-US" sz="1100">
              <a:solidFill>
                <a:schemeClr val="tx1"/>
              </a:solidFill>
              <a:latin typeface="Söhne"/>
            </a:endParaRPr>
          </a:p>
        </p:txBody>
      </p:sp>
      <p:grpSp>
        <p:nvGrpSpPr>
          <p:cNvPr id="5" name="Group 3">
            <a:extLst>
              <a:ext uri="{DE628840-B3DF-48F5-A751-315137032AA7}">
                <a16:creationId xmlns:a16="http://schemas.microsoft.com/office/drawing/2010/main" id="{6F618130-59E0-4397-A179-133DC05FC567}"/>
              </a:ext>
            </a:extLst>
          </p:cNvPr>
          <p:cNvGrpSpPr>
            <a:grpSpLocks noChangeAspect="true"/>
          </p:cNvGrpSpPr>
          <p:nvPr/>
        </p:nvGrpSpPr>
        <p:grpSpPr>
          <a:xfrm rot="20761722">
            <a:off x="-880287" y="-195045"/>
            <a:ext cx="1910658" cy="2344619"/>
            <a:chOff x="2751" y="823"/>
            <a:chExt cx="2175" cy="2668"/>
          </a:xfrm>
        </p:grpSpPr>
        <p:sp>
          <p:nvSpPr>
            <p:cNvPr id="6" name="Freeform 273">
              <a:extLst>
                <a:ext uri="{9856831F-655D-4975-B8F9-B05241012D6E}">
                  <a16:creationId xmlns:a16="http://schemas.microsoft.com/office/drawing/2010/main" id="{5B26EED2-1D3E-4323-AA4B-243F57115C58}"/>
                </a:ext>
              </a:extLst>
            </p:cNvPr>
            <p:cNvSpPr/>
            <p:nvPr/>
          </p:nvSpPr>
          <p:spPr>
            <a:xfrm rot="0">
              <a:off x="3194" y="2595"/>
              <a:ext cx="1289" cy="897"/>
            </a:xfrm>
            <a:custGeom>
              <a:avLst/>
              <a:gdLst/>
              <a:ahLst/>
              <a:cxnLst/>
              <a:rect b="b" l="0" r="r" t="0"/>
              <a:pathLst>
                <a:path h="897" w="1289">
                  <a:moveTo>
                    <a:pt x="1289" y="0"/>
                  </a:moveTo>
                  <a:lnTo>
                    <a:pt x="645" y="897"/>
                  </a:lnTo>
                  <a:lnTo>
                    <a:pt x="0" y="0"/>
                  </a:lnTo>
                  <a:lnTo>
                    <a:pt x="1289" y="0"/>
                  </a:lnTo>
                  <a:close/>
                </a:path>
              </a:pathLst>
            </a:custGeom>
            <a:noFill/>
            <a:ln cap="flat" w="12700">
              <a:solidFill>
                <a:schemeClr val="tx1">
                  <a:alpha val="10000"/>
                </a:schemeClr>
              </a:solidFill>
              <a:prstDash val="solid"/>
              <a:round/>
            </a:ln>
          </p:spPr>
          <p:txBody>
            <a:bodyPr anchor="t" bIns="45720" lIns="91440" numCol="1" rIns="91440" rtlCol="0" tIns="45720" vert="horz" wrap="square"/>
            <a:lstStyle/>
            <a:p>
              <a:pPr/>
              <a:r>
                <a:rPr dirty="0" lang="en-US"/>
                <a:t/>
              </a:r>
              <a:endParaRPr dirty="0" lang="en-US"/>
            </a:p>
          </p:txBody>
        </p:sp>
        <p:sp>
          <p:nvSpPr>
            <p:cNvPr id="7" name="Freeform 274">
              <a:extLst>
                <a:ext uri="{4B4A467F-9E05-4CA2-8836-896A314A57BC}">
                  <a16:creationId xmlns:a16="http://schemas.microsoft.com/office/drawing/2010/main" id="{B42E942E-A96D-4EB6-B8C6-03025D2898F0}"/>
                </a:ext>
              </a:extLst>
            </p:cNvPr>
            <p:cNvSpPr/>
            <p:nvPr/>
          </p:nvSpPr>
          <p:spPr>
            <a:xfrm rot="0">
              <a:off x="3839" y="2595"/>
              <a:ext cx="1087" cy="897"/>
            </a:xfrm>
            <a:custGeom>
              <a:avLst/>
              <a:gdLst/>
              <a:ahLst/>
              <a:cxnLst/>
              <a:rect b="b" l="0" r="r" t="0"/>
              <a:pathLst>
                <a:path h="897" w="1087">
                  <a:moveTo>
                    <a:pt x="0" y="897"/>
                  </a:moveTo>
                  <a:lnTo>
                    <a:pt x="1087" y="206"/>
                  </a:lnTo>
                  <a:lnTo>
                    <a:pt x="644" y="0"/>
                  </a:lnTo>
                  <a:lnTo>
                    <a:pt x="0" y="897"/>
                  </a:lnTo>
                  <a:close/>
                </a:path>
              </a:pathLst>
            </a:custGeom>
            <a:noFill/>
            <a:ln cap="flat" w="12700">
              <a:solidFill>
                <a:schemeClr val="tx1">
                  <a:alpha val="10000"/>
                </a:schemeClr>
              </a:solidFill>
              <a:prstDash val="solid"/>
              <a:round/>
            </a:ln>
          </p:spPr>
          <p:txBody>
            <a:bodyPr anchor="t" bIns="45720" lIns="91440" numCol="1" rIns="91440" rtlCol="0" tIns="45720" vert="horz" wrap="square"/>
            <a:lstStyle/>
            <a:p>
              <a:pPr/>
              <a:r>
                <a:rPr dirty="0" lang="en-US"/>
                <a:t/>
              </a:r>
              <a:endParaRPr dirty="0" lang="en-US"/>
            </a:p>
          </p:txBody>
        </p:sp>
        <p:sp>
          <p:nvSpPr>
            <p:cNvPr id="8" name="Freeform 275">
              <a:extLst>
                <a:ext uri="{1538AC09-205B-4227-887E-D6D8BA4F0231}">
                  <a16:creationId xmlns:a16="http://schemas.microsoft.com/office/drawing/2010/main" id="{DE5EB794-E734-4388-A4C6-ED544527039A}"/>
                </a:ext>
              </a:extLst>
            </p:cNvPr>
            <p:cNvSpPr/>
            <p:nvPr/>
          </p:nvSpPr>
          <p:spPr>
            <a:xfrm rot="0">
              <a:off x="2751" y="2595"/>
              <a:ext cx="1088" cy="897"/>
            </a:xfrm>
            <a:custGeom>
              <a:avLst/>
              <a:gdLst/>
              <a:ahLst/>
              <a:cxnLst/>
              <a:rect b="b" l="0" r="r" t="0"/>
              <a:pathLst>
                <a:path h="897" w="1088">
                  <a:moveTo>
                    <a:pt x="1088" y="897"/>
                  </a:moveTo>
                  <a:lnTo>
                    <a:pt x="0" y="206"/>
                  </a:lnTo>
                  <a:lnTo>
                    <a:pt x="443" y="0"/>
                  </a:lnTo>
                  <a:lnTo>
                    <a:pt x="1088" y="897"/>
                  </a:lnTo>
                  <a:close/>
                </a:path>
              </a:pathLst>
            </a:custGeom>
            <a:noFill/>
            <a:ln cap="flat" w="12700">
              <a:solidFill>
                <a:schemeClr val="tx1">
                  <a:alpha val="10000"/>
                </a:schemeClr>
              </a:solidFill>
              <a:prstDash val="solid"/>
              <a:round/>
            </a:ln>
          </p:spPr>
          <p:txBody>
            <a:bodyPr anchor="t" bIns="45720" lIns="91440" numCol="1" rIns="91440" rtlCol="0" tIns="45720" vert="horz" wrap="square"/>
            <a:lstStyle/>
            <a:p>
              <a:pPr/>
              <a:r>
                <a:rPr dirty="0" lang="en-US"/>
                <a:t/>
              </a:r>
              <a:endParaRPr dirty="0" lang="en-US"/>
            </a:p>
          </p:txBody>
        </p:sp>
        <p:sp>
          <p:nvSpPr>
            <p:cNvPr id="9" name="Freeform 276">
              <a:extLst>
                <a:ext uri="{2C2EECB4-D538-4474-9B66-BA3DB1E7429D}">
                  <a16:creationId xmlns:a16="http://schemas.microsoft.com/office/drawing/2010/main" id="{FF41F91C-0640-4345-A41D-4CCC8E4B70CE}"/>
                </a:ext>
              </a:extLst>
            </p:cNvPr>
            <p:cNvSpPr/>
            <p:nvPr/>
          </p:nvSpPr>
          <p:spPr>
            <a:xfrm rot="0">
              <a:off x="4483" y="1493"/>
              <a:ext cx="442" cy="1307"/>
            </a:xfrm>
            <a:custGeom>
              <a:avLst/>
              <a:gdLst/>
              <a:ahLst/>
              <a:cxnLst/>
              <a:rect b="b" l="0" r="r" t="0"/>
              <a:pathLst>
                <a:path h="1308" w="443">
                  <a:moveTo>
                    <a:pt x="443" y="1308"/>
                  </a:moveTo>
                  <a:lnTo>
                    <a:pt x="443" y="0"/>
                  </a:lnTo>
                  <a:lnTo>
                    <a:pt x="0" y="1102"/>
                  </a:lnTo>
                  <a:lnTo>
                    <a:pt x="443" y="1308"/>
                  </a:lnTo>
                  <a:close/>
                </a:path>
              </a:pathLst>
            </a:custGeom>
            <a:noFill/>
            <a:ln cap="flat" w="12700">
              <a:solidFill>
                <a:schemeClr val="tx1">
                  <a:alpha val="10000"/>
                </a:schemeClr>
              </a:solidFill>
              <a:prstDash val="solid"/>
              <a:round/>
            </a:ln>
          </p:spPr>
          <p:txBody>
            <a:bodyPr anchor="t" bIns="45720" lIns="91440" numCol="1" rIns="91440" rtlCol="0" tIns="45720" vert="horz" wrap="square"/>
            <a:lstStyle/>
            <a:p>
              <a:pPr/>
              <a:r>
                <a:rPr dirty="0" lang="en-US"/>
                <a:t/>
              </a:r>
              <a:endParaRPr dirty="0" lang="en-US"/>
            </a:p>
          </p:txBody>
        </p:sp>
        <p:sp>
          <p:nvSpPr>
            <p:cNvPr id="10" name="Freeform 277">
              <a:extLst>
                <a:ext uri="{810379AE-C4A8-45D6-88D3-61BD0F127511}">
                  <a16:creationId xmlns:a16="http://schemas.microsoft.com/office/drawing/2010/main" id="{830AE1A0-E920-4A7E-81EF-1E790298BA92}"/>
                </a:ext>
              </a:extLst>
            </p:cNvPr>
            <p:cNvSpPr/>
            <p:nvPr/>
          </p:nvSpPr>
          <p:spPr>
            <a:xfrm rot="0">
              <a:off x="2751" y="1493"/>
              <a:ext cx="442" cy="1307"/>
            </a:xfrm>
            <a:custGeom>
              <a:avLst/>
              <a:gdLst/>
              <a:ahLst/>
              <a:cxnLst/>
              <a:rect b="b" l="0" r="r" t="0"/>
              <a:pathLst>
                <a:path h="1308" w="443">
                  <a:moveTo>
                    <a:pt x="0" y="1308"/>
                  </a:moveTo>
                  <a:lnTo>
                    <a:pt x="3" y="0"/>
                  </a:lnTo>
                  <a:lnTo>
                    <a:pt x="443" y="1102"/>
                  </a:lnTo>
                  <a:lnTo>
                    <a:pt x="0" y="1308"/>
                  </a:lnTo>
                  <a:close/>
                </a:path>
              </a:pathLst>
            </a:custGeom>
            <a:noFill/>
            <a:ln cap="flat" w="12700">
              <a:solidFill>
                <a:schemeClr val="tx1">
                  <a:alpha val="10000"/>
                </a:schemeClr>
              </a:solidFill>
              <a:prstDash val="solid"/>
              <a:round/>
            </a:ln>
          </p:spPr>
          <p:txBody>
            <a:bodyPr anchor="t" bIns="45720" lIns="91440" numCol="1" rIns="91440" rtlCol="0" tIns="45720" vert="horz" wrap="square"/>
            <a:lstStyle/>
            <a:p>
              <a:pPr/>
              <a:r>
                <a:rPr dirty="0" lang="en-US"/>
                <a:t/>
              </a:r>
              <a:endParaRPr dirty="0" lang="en-US"/>
            </a:p>
          </p:txBody>
        </p:sp>
        <p:sp>
          <p:nvSpPr>
            <p:cNvPr id="11" name="Freeform 278">
              <a:extLst>
                <a:ext uri="{FCC8C2CF-D9D7-4F6D-82D5-A04513008A23}">
                  <a16:creationId xmlns:a16="http://schemas.microsoft.com/office/drawing/2010/main" id="{23AB2E28-7EE3-4419-B408-4F1B6D1B5E42}"/>
                </a:ext>
              </a:extLst>
            </p:cNvPr>
            <p:cNvSpPr/>
            <p:nvPr/>
          </p:nvSpPr>
          <p:spPr>
            <a:xfrm rot="0">
              <a:off x="3194" y="1446"/>
              <a:ext cx="1289" cy="1149"/>
            </a:xfrm>
            <a:custGeom>
              <a:avLst/>
              <a:gdLst/>
              <a:ahLst/>
              <a:cxnLst/>
              <a:rect b="b" l="0" r="r" t="0"/>
              <a:pathLst>
                <a:path h="1149" w="1289">
                  <a:moveTo>
                    <a:pt x="1289" y="1149"/>
                  </a:moveTo>
                  <a:lnTo>
                    <a:pt x="0" y="1149"/>
                  </a:lnTo>
                  <a:lnTo>
                    <a:pt x="628" y="0"/>
                  </a:lnTo>
                  <a:lnTo>
                    <a:pt x="1289" y="1149"/>
                  </a:lnTo>
                  <a:close/>
                </a:path>
              </a:pathLst>
            </a:custGeom>
            <a:noFill/>
            <a:ln cap="flat" w="12700">
              <a:solidFill>
                <a:schemeClr val="tx1">
                  <a:alpha val="10000"/>
                </a:schemeClr>
              </a:solidFill>
              <a:prstDash val="solid"/>
              <a:round/>
            </a:ln>
          </p:spPr>
          <p:txBody>
            <a:bodyPr anchor="t" bIns="45720" lIns="91440" numCol="1" rIns="91440" rtlCol="0" tIns="45720" vert="horz" wrap="square"/>
            <a:lstStyle/>
            <a:p>
              <a:pPr/>
              <a:r>
                <a:rPr dirty="0" lang="en-US"/>
                <a:t/>
              </a:r>
              <a:endParaRPr dirty="0" lang="en-US"/>
            </a:p>
          </p:txBody>
        </p:sp>
        <p:sp>
          <p:nvSpPr>
            <p:cNvPr id="12" name="Freeform 279">
              <a:extLst>
                <a:ext uri="{4AC3633E-64C8-4874-8CA2-B38BEE2D3FDD}">
                  <a16:creationId xmlns:a16="http://schemas.microsoft.com/office/drawing/2010/main" id="{810FDEA5-5FF9-4F40-AE30-8CE0F6A5527C}"/>
                </a:ext>
              </a:extLst>
            </p:cNvPr>
            <p:cNvSpPr/>
            <p:nvPr/>
          </p:nvSpPr>
          <p:spPr>
            <a:xfrm rot="0">
              <a:off x="3822" y="1446"/>
              <a:ext cx="1104" cy="1149"/>
            </a:xfrm>
            <a:custGeom>
              <a:avLst/>
              <a:gdLst/>
              <a:ahLst/>
              <a:cxnLst/>
              <a:rect b="b" l="0" r="r" t="0"/>
              <a:pathLst>
                <a:path h="1149" w="1104">
                  <a:moveTo>
                    <a:pt x="661" y="1149"/>
                  </a:moveTo>
                  <a:lnTo>
                    <a:pt x="1104" y="47"/>
                  </a:lnTo>
                  <a:lnTo>
                    <a:pt x="0" y="0"/>
                  </a:lnTo>
                  <a:lnTo>
                    <a:pt x="661" y="1149"/>
                  </a:lnTo>
                  <a:close/>
                </a:path>
              </a:pathLst>
            </a:custGeom>
            <a:noFill/>
            <a:ln cap="flat" w="12700">
              <a:solidFill>
                <a:schemeClr val="tx1">
                  <a:alpha val="10000"/>
                </a:schemeClr>
              </a:solidFill>
              <a:prstDash val="solid"/>
              <a:round/>
            </a:ln>
          </p:spPr>
          <p:txBody>
            <a:bodyPr anchor="t" bIns="45720" lIns="91440" numCol="1" rIns="91440" rtlCol="0" tIns="45720" vert="horz" wrap="square"/>
            <a:lstStyle/>
            <a:p>
              <a:pPr/>
              <a:r>
                <a:rPr dirty="0" lang="en-US"/>
                <a:t/>
              </a:r>
              <a:endParaRPr dirty="0" lang="en-US"/>
            </a:p>
          </p:txBody>
        </p:sp>
        <p:sp>
          <p:nvSpPr>
            <p:cNvPr id="13" name="Freeform 280">
              <a:extLst>
                <a:ext uri="{8C897062-646B-4190-A1B0-99FD640F0B14}">
                  <a16:creationId xmlns:a16="http://schemas.microsoft.com/office/drawing/2010/main" id="{789EC677-92DB-4A8F-998D-A3621C0AB514}"/>
                </a:ext>
              </a:extLst>
            </p:cNvPr>
            <p:cNvSpPr/>
            <p:nvPr/>
          </p:nvSpPr>
          <p:spPr>
            <a:xfrm rot="0">
              <a:off x="2751" y="1446"/>
              <a:ext cx="1071" cy="1149"/>
            </a:xfrm>
            <a:custGeom>
              <a:avLst/>
              <a:gdLst/>
              <a:ahLst/>
              <a:cxnLst/>
              <a:rect b="b" l="0" r="r" t="0"/>
              <a:pathLst>
                <a:path h="1149" w="1071">
                  <a:moveTo>
                    <a:pt x="443" y="1149"/>
                  </a:moveTo>
                  <a:lnTo>
                    <a:pt x="0" y="47"/>
                  </a:lnTo>
                  <a:lnTo>
                    <a:pt x="1071" y="0"/>
                  </a:lnTo>
                  <a:lnTo>
                    <a:pt x="443" y="1149"/>
                  </a:lnTo>
                  <a:close/>
                </a:path>
              </a:pathLst>
            </a:custGeom>
            <a:noFill/>
            <a:ln cap="flat" w="12700">
              <a:solidFill>
                <a:schemeClr val="tx1">
                  <a:alpha val="10000"/>
                </a:schemeClr>
              </a:solidFill>
              <a:prstDash val="solid"/>
              <a:round/>
            </a:ln>
          </p:spPr>
          <p:txBody>
            <a:bodyPr anchor="t" bIns="45720" lIns="91440" numCol="1" rIns="91440" rtlCol="0" tIns="45720" vert="horz" wrap="square"/>
            <a:lstStyle/>
            <a:p>
              <a:pPr/>
              <a:r>
                <a:rPr dirty="0" lang="en-US"/>
                <a:t/>
              </a:r>
              <a:endParaRPr dirty="0" lang="en-US"/>
            </a:p>
          </p:txBody>
        </p:sp>
        <p:sp>
          <p:nvSpPr>
            <p:cNvPr id="14" name="Freeform 281">
              <a:extLst>
                <a:ext uri="{3DB31F0A-E8F1-416B-9013-169AD6B379A0}">
                  <a16:creationId xmlns:a16="http://schemas.microsoft.com/office/drawing/2010/main" id="{8908383B-F82C-44CC-8231-74ABD7A5A5BD}"/>
                </a:ext>
              </a:extLst>
            </p:cNvPr>
            <p:cNvSpPr/>
            <p:nvPr/>
          </p:nvSpPr>
          <p:spPr>
            <a:xfrm rot="0">
              <a:off x="2751" y="823"/>
              <a:ext cx="1071" cy="670"/>
            </a:xfrm>
            <a:custGeom>
              <a:avLst/>
              <a:gdLst/>
              <a:ahLst/>
              <a:cxnLst/>
              <a:rect b="b" l="0" r="r" t="0"/>
              <a:pathLst>
                <a:path h="670" w="1071">
                  <a:moveTo>
                    <a:pt x="1071" y="623"/>
                  </a:moveTo>
                  <a:lnTo>
                    <a:pt x="1071" y="0"/>
                  </a:lnTo>
                  <a:lnTo>
                    <a:pt x="0" y="670"/>
                  </a:lnTo>
                  <a:lnTo>
                    <a:pt x="1071" y="623"/>
                  </a:lnTo>
                  <a:close/>
                </a:path>
              </a:pathLst>
            </a:custGeom>
            <a:noFill/>
            <a:ln cap="flat" w="12700">
              <a:solidFill>
                <a:schemeClr val="tx1">
                  <a:alpha val="10000"/>
                </a:schemeClr>
              </a:solidFill>
              <a:prstDash val="solid"/>
              <a:round/>
            </a:ln>
          </p:spPr>
          <p:txBody>
            <a:bodyPr anchor="t" bIns="45720" lIns="91440" numCol="1" rIns="91440" rtlCol="0" tIns="45720" vert="horz" wrap="square"/>
            <a:lstStyle/>
            <a:p>
              <a:pPr/>
              <a:r>
                <a:rPr dirty="0" lang="en-US"/>
                <a:t/>
              </a:r>
              <a:endParaRPr dirty="0" lang="en-US"/>
            </a:p>
          </p:txBody>
        </p:sp>
        <p:sp>
          <p:nvSpPr>
            <p:cNvPr id="15" name="Freeform 282">
              <a:extLst>
                <a:ext uri="{99FA19E9-3FD1-479D-88C8-9B6A1497E055}">
                  <a16:creationId xmlns:a16="http://schemas.microsoft.com/office/drawing/2010/main" id="{8DD86BB9-89B2-4740-8FEF-FA76A3BAECF2}"/>
                </a:ext>
              </a:extLst>
            </p:cNvPr>
            <p:cNvSpPr/>
            <p:nvPr/>
          </p:nvSpPr>
          <p:spPr>
            <a:xfrm rot="0">
              <a:off x="3822" y="823"/>
              <a:ext cx="1102" cy="672"/>
            </a:xfrm>
            <a:custGeom>
              <a:avLst/>
              <a:gdLst/>
              <a:ahLst/>
              <a:cxnLst/>
              <a:rect b="b" l="0" r="r" t="0"/>
              <a:pathLst>
                <a:path h="673" w="1102">
                  <a:moveTo>
                    <a:pt x="0" y="623"/>
                  </a:moveTo>
                  <a:lnTo>
                    <a:pt x="0" y="0"/>
                  </a:lnTo>
                  <a:lnTo>
                    <a:pt x="1102" y="673"/>
                  </a:lnTo>
                  <a:lnTo>
                    <a:pt x="0" y="623"/>
                  </a:lnTo>
                  <a:close/>
                </a:path>
              </a:pathLst>
            </a:custGeom>
            <a:noFill/>
            <a:ln cap="flat" w="12700">
              <a:solidFill>
                <a:schemeClr val="tx1">
                  <a:alpha val="10000"/>
                </a:schemeClr>
              </a:solidFill>
              <a:prstDash val="solid"/>
              <a:round/>
            </a:ln>
          </p:spPr>
          <p:txBody>
            <a:bodyPr anchor="t" bIns="45720" lIns="91440" numCol="1" rIns="91440" rtlCol="0" tIns="45720" vert="horz" wrap="square"/>
            <a:lstStyle/>
            <a:p>
              <a:pPr/>
              <a:r>
                <a:rPr dirty="0" lang="en-US"/>
                <a:t/>
              </a:r>
              <a:endParaRPr dirty="0" lang="en-US"/>
            </a:p>
          </p:txBody>
        </p:sp>
      </p:grpSp>
      <p:sp>
        <p:nvSpPr>
          <p:cNvPr id="16" name="Freeform 17">
            <a:extLst>
              <a:ext uri="{F7E2E7F2-4BA2-4F73-90F6-F3EDF58EE71E}">
                <a16:creationId xmlns:a16="http://schemas.microsoft.com/office/drawing/2010/main" id="{A0FE077E-265F-4169-83E6-FBDA7206FF17}"/>
              </a:ext>
            </a:extLst>
          </p:cNvPr>
          <p:cNvSpPr txBox="1"/>
          <p:nvPr/>
        </p:nvSpPr>
        <p:spPr>
          <a:xfrm rot="20280000">
            <a:off x="8276711" y="1759425"/>
            <a:ext cx="1220578" cy="1385595"/>
          </a:xfrm>
          <a:custGeom>
            <a:avLst/>
            <a:gdLst/>
            <a:ahLst/>
            <a:cxnLst/>
            <a:rect b="b" l="0" r="r" t="0"/>
            <a:pathLst>
              <a:path h="1847461" w="1627438">
                <a:moveTo>
                  <a:pt x="817982" y="0"/>
                </a:moveTo>
                <a:lnTo>
                  <a:pt x="1627438" y="466908"/>
                </a:lnTo>
                <a:lnTo>
                  <a:pt x="1627438" y="1381309"/>
                </a:lnTo>
                <a:lnTo>
                  <a:pt x="822696" y="1847461"/>
                </a:lnTo>
                <a:lnTo>
                  <a:pt x="0" y="1381309"/>
                </a:lnTo>
                <a:lnTo>
                  <a:pt x="0" y="466908"/>
                </a:lnTo>
                <a:close/>
              </a:path>
            </a:pathLst>
          </a:custGeom>
          <a:solidFill>
            <a:schemeClr val="accent1"/>
          </a:solidFill>
        </p:spPr>
        <p:txBody>
          <a:bodyPr anchor="ctr" rtlCol="0" vert="horz" wrap="square">
            <a:noAutofit/>
          </a:bodyPr>
          <a:lstStyle>
            <a:lvl1pPr algn="ctr" indent="0" lvl="0" marL="0" rtl="false">
              <a:lnSpc>
                <a:spcPct val="90000"/>
              </a:lnSpc>
              <a:spcBef>
                <a:spcPts val="1000"/>
              </a:spcBef>
              <a:buFont typeface="Arial"/>
              <a:buNone/>
              <a:defRPr b="1" baseline="0" dirty="0" i="0" lang="en-US" sz="1600">
                <a:solidFill>
                  <a:schemeClr val="tx1"/>
                </a:solidFill>
                <a:latin typeface="Source Sans Pro"/>
              </a:defRPr>
            </a:lvl1pPr>
            <a:lvl2pPr algn="l" indent="-228600" lvl="1" marL="685800" rtl="false">
              <a:lnSpc>
                <a:spcPct val="90000"/>
              </a:lnSpc>
              <a:spcBef>
                <a:spcPts val="500"/>
              </a:spcBef>
              <a:buFont typeface="Arial"/>
              <a:buChar char="•"/>
              <a:defRPr dirty="0" lang="en-US" sz="2400">
                <a:solidFill>
                  <a:schemeClr val="tx1"/>
                </a:solidFill>
                <a:latin typeface="+mn-lt"/>
              </a:defRPr>
            </a:lvl2pPr>
            <a:lvl3pPr algn="l" indent="-228600" lvl="2" marL="1143000" rtl="false">
              <a:lnSpc>
                <a:spcPct val="90000"/>
              </a:lnSpc>
              <a:spcBef>
                <a:spcPts val="500"/>
              </a:spcBef>
              <a:buFont typeface="Arial"/>
              <a:buChar char="•"/>
              <a:defRPr dirty="0" lang="en-US" sz="2000">
                <a:solidFill>
                  <a:schemeClr val="tx1"/>
                </a:solidFill>
                <a:latin typeface="+mn-lt"/>
              </a:defRPr>
            </a:lvl3pPr>
            <a:lvl4pPr algn="l" indent="-228600" lvl="3" marL="1600200" rtl="false">
              <a:lnSpc>
                <a:spcPct val="90000"/>
              </a:lnSpc>
              <a:spcBef>
                <a:spcPts val="500"/>
              </a:spcBef>
              <a:buFont typeface="Arial"/>
              <a:buChar char="•"/>
              <a:defRPr dirty="0" lang="en-US" sz="1800">
                <a:solidFill>
                  <a:schemeClr val="tx1"/>
                </a:solidFill>
                <a:latin typeface="+mn-lt"/>
              </a:defRPr>
            </a:lvl4pPr>
            <a:lvl5pPr algn="l" indent="-228600" lvl="4" marL="2057400" rtl="false">
              <a:lnSpc>
                <a:spcPct val="90000"/>
              </a:lnSpc>
              <a:spcBef>
                <a:spcPts val="500"/>
              </a:spcBef>
              <a:buFont typeface="Arial"/>
              <a:buChar char="•"/>
              <a:defRPr dirty="0" lang="en-US" sz="1800">
                <a:solidFill>
                  <a:schemeClr val="tx1"/>
                </a:solidFill>
                <a:latin typeface="+mn-lt"/>
              </a:defRPr>
            </a:lvl5pPr>
            <a:lvl6pPr algn="l" indent="-228600" lvl="5" marL="2514600" rtl="false">
              <a:lnSpc>
                <a:spcPct val="90000"/>
              </a:lnSpc>
              <a:spcBef>
                <a:spcPts val="500"/>
              </a:spcBef>
              <a:buFont typeface="Arial"/>
              <a:buChar char="•"/>
              <a:defRPr dirty="0" lang="en-US" sz="1800">
                <a:solidFill>
                  <a:schemeClr val="tx1"/>
                </a:solidFill>
                <a:latin typeface="+mn-lt"/>
              </a:defRPr>
            </a:lvl6pPr>
            <a:lvl7pPr algn="l" indent="-228600" lvl="6" marL="2971800" rtl="false">
              <a:lnSpc>
                <a:spcPct val="90000"/>
              </a:lnSpc>
              <a:spcBef>
                <a:spcPts val="500"/>
              </a:spcBef>
              <a:buFont typeface="Arial"/>
              <a:buChar char="•"/>
              <a:defRPr dirty="0" lang="en-US" sz="1800">
                <a:solidFill>
                  <a:schemeClr val="tx1"/>
                </a:solidFill>
                <a:latin typeface="+mn-lt"/>
              </a:defRPr>
            </a:lvl7pPr>
            <a:lvl8pPr algn="l" indent="-228600" lvl="7" marL="3429000" rtl="false">
              <a:lnSpc>
                <a:spcPct val="90000"/>
              </a:lnSpc>
              <a:spcBef>
                <a:spcPts val="500"/>
              </a:spcBef>
              <a:buFont typeface="Arial"/>
              <a:buChar char="•"/>
              <a:defRPr dirty="0" lang="en-US" sz="1800">
                <a:solidFill>
                  <a:schemeClr val="tx1"/>
                </a:solidFill>
                <a:latin typeface="+mn-lt"/>
              </a:defRPr>
            </a:lvl8pPr>
            <a:lvl9pPr algn="l" indent="-228600" lvl="8" marL="3886200" rtl="false">
              <a:lnSpc>
                <a:spcPct val="90000"/>
              </a:lnSpc>
              <a:spcBef>
                <a:spcPts val="500"/>
              </a:spcBef>
              <a:buFont typeface="Arial"/>
              <a:buChar char="•"/>
              <a:defRPr dirty="0" lang="en-US" sz="1800">
                <a:solidFill>
                  <a:schemeClr val="tx1"/>
                </a:solidFill>
                <a:latin typeface="+mn-lt"/>
              </a:defRPr>
            </a:lvl9pPr>
          </a:lstStyle>
          <a:p>
            <a:pPr/>
            <a:r>
              <a:rPr dirty="0" lang="en-US" sz="2400">
                <a:solidFill>
                  <a:schemeClr val="bg1"/>
                </a:solidFill>
              </a:rPr>
              <a:t/>
            </a:r>
            <a:endParaRPr dirty="0" lang="en-US" sz="2400">
              <a:solidFill>
                <a:schemeClr val="bg1"/>
              </a:solidFill>
            </a:endParaRPr>
          </a:p>
        </p:txBody>
      </p:sp>
      <p:sp>
        <p:nvSpPr>
          <p:cNvPr id="17" name="Slide Number Placeholder 1">
            <a:extLst>
              <a:ext uri="{AB199434-0FFD-4C83-9200-33BB0891291A}">
                <a16:creationId xmlns:a16="http://schemas.microsoft.com/office/drawing/2010/main" id="{65962C5E-18EB-47D4-A4E0-0593BA3C76D8}"/>
              </a:ext>
            </a:extLst>
          </p:cNvPr>
          <p:cNvSpPr>
            <a:spLocks noGrp="true"/>
          </p:cNvSpPr>
          <p:nvPr>
            <p:ph idx="1" sz="quarter" type="sldNum"/>
          </p:nvPr>
        </p:nvSpPr>
        <p:spPr>
          <a:xfrm rot="0">
            <a:off x="217589" y="4561046"/>
            <a:ext cx="5595194" cy="347329"/>
          </a:xfrm>
        </p:spPr>
        <p:txBody>
          <a:bodyPr rtlCol="0"/>
          <a:lstStyle/>
          <a:p>
            <a:pPr/>
            <a:r>
              <a:rPr dirty="0" lang="en-US" sz="1800">
                <a:solidFill>
                  <a:schemeClr val="tx1"/>
                </a:solidFill>
                <a:latin typeface="Söhne"/>
              </a:rPr>
              <a:t>Applications: </a:t>
            </a:r>
            <a:r>
              <a:rPr dirty="0" lang="en-US" sz="1000">
                <a:solidFill>
                  <a:schemeClr val="tx1"/>
                </a:solidFill>
                <a:latin typeface="Söhne"/>
              </a:rPr>
              <a:t> </a:t>
            </a:r>
            <a:r>
              <a:rPr dirty="0" lang="en-US" sz="1200">
                <a:solidFill>
                  <a:schemeClr val="tx1"/>
                </a:solidFill>
                <a:latin typeface="Söhne"/>
              </a:rPr>
              <a:t>Task scheduling,</a:t>
            </a:r>
            <a:r>
              <a:rPr dirty="0" lang="en-US" sz="1200">
                <a:solidFill>
                  <a:schemeClr val="tx1"/>
                </a:solidFill>
                <a:latin typeface="Söhne"/>
              </a:rPr>
              <a:t>Symbol table implementation</a:t>
            </a:r>
            <a:endParaRPr dirty="0" lang="en-US" sz="1200">
              <a:solidFill>
                <a:schemeClr val="tx1"/>
              </a:solidFill>
              <a:latin typeface="Söhne"/>
            </a:endParaRPr>
          </a:p>
        </p:txBody>
      </p:sp>
      <p:sp>
        <p:nvSpPr>
          <p:cNvPr hidden="false" id="18" name="">
            <a:extLst>
              <a:ext uri="{D78E3A9F-74C9-4C38-99DB-BF33D81AB8A1}">
                <a16:creationId xmlns:a16="http://schemas.microsoft.com/office/drawing/2010/main" id="{004EB894-7DBC-4CD7-987B-DF72AF65D79C}"/>
              </a:ext>
            </a:extLst>
          </p:cNvPr>
          <p:cNvSpPr txBox="1">
            <a:spLocks noGrp="true"/>
          </p:cNvSpPr>
          <p:nvPr/>
        </p:nvSpPr>
        <p:spPr>
          <a:xfrm flipH="false" flipV="true" rot="0">
            <a:off x="364378" y="3044075"/>
            <a:ext cx="6242790" cy="1289608"/>
          </a:xfrm>
          <a:prstGeom prst="rect">
            <a:avLst/>
          </a:prstGeom>
          <a:noFill/>
          <a:ln cap="flat" w="9525">
            <a:noFill/>
            <a:prstDash val="solid"/>
            <a:round/>
          </a:ln>
          <a:effectLst/>
        </p:spPr>
        <p:txBody>
          <a:bodyPr anchor="t" bIns="0" lIns="0" numCol="1" rIns="0" rot="10800000" rtlCol="0" spcCol="0" tIns="0" vert="horz">
            <a:noAutofit/>
          </a:bodyPr>
          <a:lstStyle>
            <a:lvl1pPr algn="l" indent="0" lvl="0" marL="0" rtl="false">
              <a:lnSpc>
                <a:spcPct val="145000"/>
              </a:lnSpc>
              <a:spcBef>
                <a:spcPts val="0"/>
              </a:spcBef>
              <a:spcAft>
                <a:spcPts val="0"/>
              </a:spcAft>
              <a:buFont typeface="Arial"/>
              <a:buNone/>
              <a:defRPr b="0" dirty="0" lang="en-US" sz="1400">
                <a:solidFill>
                  <a:schemeClr val="tx1"/>
                </a:solidFill>
                <a:latin typeface="Open Sans"/>
              </a:defRPr>
            </a:lvl1pPr>
            <a:lvl2pPr algn="l" indent="0" lvl="1" marL="0" rtl="false">
              <a:lnSpc>
                <a:spcPct val="100000"/>
              </a:lnSpc>
              <a:spcBef>
                <a:spcPts val="0"/>
              </a:spcBef>
              <a:spcAft>
                <a:spcPts val="0"/>
              </a:spcAft>
              <a:buFont typeface="Arial"/>
              <a:buNone/>
              <a:defRPr b="0" dirty="0" lang="en-US" sz="1400">
                <a:solidFill>
                  <a:schemeClr val="tx1"/>
                </a:solidFill>
                <a:latin typeface="Open Sans"/>
              </a:defRPr>
            </a:lvl2pPr>
            <a:lvl3pPr algn="l" indent="0" lvl="2" marL="0" rtl="false">
              <a:lnSpc>
                <a:spcPct val="100000"/>
              </a:lnSpc>
              <a:spcBef>
                <a:spcPts val="0"/>
              </a:spcBef>
              <a:spcAft>
                <a:spcPts val="0"/>
              </a:spcAft>
              <a:buFont typeface="Arial"/>
              <a:buNone/>
              <a:defRPr b="0" dirty="0" lang="en-US" sz="1400">
                <a:solidFill>
                  <a:schemeClr val="tx1"/>
                </a:solidFill>
                <a:latin typeface="Open Sans"/>
              </a:defRPr>
            </a:lvl3pPr>
            <a:lvl4pPr algn="l" indent="0" lvl="3" marL="0" rtl="false">
              <a:lnSpc>
                <a:spcPct val="100000"/>
              </a:lnSpc>
              <a:spcBef>
                <a:spcPts val="0"/>
              </a:spcBef>
              <a:spcAft>
                <a:spcPts val="0"/>
              </a:spcAft>
              <a:buFont typeface="Arial"/>
              <a:buNone/>
              <a:defRPr b="0" dirty="0" lang="en-US" sz="1400">
                <a:solidFill>
                  <a:schemeClr val="tx1">
                    <a:alpha val="70000"/>
                  </a:schemeClr>
                </a:solidFill>
                <a:latin typeface="Open Sans"/>
              </a:defRPr>
            </a:lvl4pPr>
            <a:lvl5pPr algn="l" indent="0" lvl="4" marL="0" rtl="false">
              <a:lnSpc>
                <a:spcPct val="100000"/>
              </a:lnSpc>
              <a:spcBef>
                <a:spcPts val="0"/>
              </a:spcBef>
              <a:spcAft>
                <a:spcPts val="0"/>
              </a:spcAft>
              <a:buFont typeface="Arial"/>
              <a:buNone/>
              <a:defRPr b="0" baseline="0" dirty="0" lang="en-US" sz="1400">
                <a:solidFill>
                  <a:schemeClr val="tx1">
                    <a:alpha val="50000"/>
                  </a:schemeClr>
                </a:solidFill>
                <a:latin typeface="Open Sans"/>
              </a:defRPr>
            </a:lvl5pPr>
            <a:lvl6pPr algn="l" indent="-228580" lvl="5" marL="2514373" rtl="false">
              <a:lnSpc>
                <a:spcPct val="90000"/>
              </a:lnSpc>
              <a:spcBef>
                <a:spcPts val="499"/>
              </a:spcBef>
              <a:spcAft>
                <a:spcPts val="0"/>
              </a:spcAft>
              <a:buFont typeface="Arial"/>
              <a:buChar char="•"/>
              <a:defRPr dirty="0" lang="en-US" sz="1800">
                <a:solidFill>
                  <a:schemeClr val="tx1"/>
                </a:solidFill>
                <a:latin typeface="Open Sans"/>
              </a:defRPr>
            </a:lvl6pPr>
            <a:lvl7pPr algn="l" indent="-228580" lvl="6" marL="2971534" rtl="false">
              <a:lnSpc>
                <a:spcPct val="90000"/>
              </a:lnSpc>
              <a:spcBef>
                <a:spcPts val="499"/>
              </a:spcBef>
              <a:spcAft>
                <a:spcPts val="0"/>
              </a:spcAft>
              <a:buFont typeface="Arial"/>
              <a:buChar char="•"/>
              <a:defRPr dirty="0" lang="en-US" sz="1800">
                <a:solidFill>
                  <a:schemeClr val="tx1"/>
                </a:solidFill>
                <a:latin typeface="Open Sans"/>
              </a:defRPr>
            </a:lvl7pPr>
            <a:lvl8pPr algn="l" indent="-228580" lvl="7" marL="3428692" rtl="false">
              <a:lnSpc>
                <a:spcPct val="90000"/>
              </a:lnSpc>
              <a:spcBef>
                <a:spcPts val="499"/>
              </a:spcBef>
              <a:spcAft>
                <a:spcPts val="0"/>
              </a:spcAft>
              <a:buFont typeface="Arial"/>
              <a:buChar char="•"/>
              <a:defRPr dirty="0" lang="en-US" sz="1800">
                <a:solidFill>
                  <a:schemeClr val="tx1"/>
                </a:solidFill>
                <a:latin typeface="Open Sans"/>
              </a:defRPr>
            </a:lvl8pPr>
            <a:lvl9pPr algn="l" indent="-228580" lvl="8" marL="3885850" rtl="false">
              <a:lnSpc>
                <a:spcPct val="90000"/>
              </a:lnSpc>
              <a:spcBef>
                <a:spcPts val="499"/>
              </a:spcBef>
              <a:spcAft>
                <a:spcPts val="0"/>
              </a:spcAft>
              <a:buFont typeface="Arial"/>
              <a:buChar char="•"/>
              <a:defRPr dirty="0" lang="en-US" sz="1800">
                <a:solidFill>
                  <a:schemeClr val="tx1"/>
                </a:solidFill>
                <a:latin typeface="Open Sans"/>
              </a:defRPr>
            </a:lvl9pPr>
          </a:lstStyle>
          <a:p>
            <a:pPr algn="l" indent="0" lvl="0" marL="0" rtl="false">
              <a:lnSpc>
                <a:spcPct val="145000"/>
              </a:lnSpc>
              <a:spcBef>
                <a:spcPts val="0"/>
              </a:spcBef>
              <a:spcAft>
                <a:spcPts val="0"/>
              </a:spcAft>
              <a:buFont typeface="Arial"/>
              <a:buNone/>
            </a:pPr>
            <a:br>
              <a:rPr b="0" dirty="0" lang="en-US" sz="1100">
                <a:solidFill>
                  <a:schemeClr val="tx1"/>
                </a:solidFill>
                <a:latin typeface="Open Sans"/>
              </a:rPr>
            </a:br>
          </a:p>
          <a:p>
            <a:pPr algn="l" indent="0" lvl="0" marL="0" rtl="false">
              <a:lnSpc>
                <a:spcPct val="145000"/>
              </a:lnSpc>
              <a:spcBef>
                <a:spcPts val="0"/>
              </a:spcBef>
              <a:spcAft>
                <a:spcPts val="0"/>
              </a:spcAft>
              <a:buFont typeface="Arial"/>
              <a:buNone/>
            </a:pPr>
            <a:r>
              <a:rPr b="0" dirty="0" lang="en-US" sz="1100">
                <a:solidFill>
                  <a:schemeClr val="tx1"/>
                </a:solidFill>
                <a:latin typeface="Söhne"/>
              </a:rPr>
              <a:t/>
            </a:r>
            <a:endParaRPr b="0" dirty="0" lang="en-US" sz="1100">
              <a:solidFill>
                <a:schemeClr val="tx1"/>
              </a:solidFill>
              <a:latin typeface="Söhne"/>
            </a:endParaRPr>
          </a:p>
        </p:txBody>
      </p:sp>
      <p:sp>
        <p:nvSpPr>
          <p:cNvPr id="19" name="">
            <a:extLst>
              <a:ext uri="{46AA4D34-4E37-46EB-AB59-499DCABF1662}">
                <a16:creationId xmlns:a16="http://schemas.microsoft.com/office/drawing/2010/main" id="{72063191-5905-4478-9602-C610E25F981B}"/>
              </a:ext>
            </a:extLst>
          </p:cNvPr>
          <p:cNvSpPr txBox="1"/>
          <p:nvPr/>
        </p:nvSpPr>
        <p:spPr>
          <a:xfrm flipH="false" flipV="false" rot="0">
            <a:off x="217589" y="2583275"/>
            <a:ext cx="5198868" cy="434901"/>
          </a:xfrm>
          <a:prstGeom prst="rect">
            <a:avLst/>
          </a:prstGeom>
        </p:spPr>
        <p:txBody>
          <a:bodyPr bIns="47625" lIns="95250" rIns="95250" rtlCol="0" tIns="47625" vert="horz">
            <a:noAutofit/>
          </a:bodyPr>
          <a:lstStyle/>
          <a:p>
            <a:pPr algn="l" rtl="false">
              <a:lnSpc>
                <a:spcPct val="100000"/>
              </a:lnSpc>
              <a:spcBef>
                <a:spcPts val="0"/>
              </a:spcBef>
              <a:spcAft>
                <a:spcPts val="0"/>
              </a:spcAft>
              <a:buNone/>
              <a:defRPr dirty="0" lang="en-US" sz="1400">
                <a:solidFill>
                  <a:schemeClr val="tx1"/>
                </a:solidFill>
                <a:latin typeface="Open Sans"/>
              </a:defRPr>
            </a:pPr>
            <a:r>
              <a:rPr b="1" baseline="0" cap="all" dirty="0" lang="en-US" spc="0" sz="2800">
                <a:solidFill>
                  <a:schemeClr val="tx1"/>
                </a:solidFill>
                <a:highlight>
                  <a:schemeClr val="bg1"/>
                </a:highlight>
                <a:latin typeface="Montserrat"/>
              </a:rPr>
              <a:t>why doubly linked list</a:t>
            </a:r>
            <a:endParaRPr b="1" baseline="0" cap="all" dirty="0" lang="en-US" spc="0" sz="2800">
              <a:solidFill>
                <a:schemeClr val="tx1"/>
              </a:solidFill>
              <a:highlight>
                <a:schemeClr val="bg1"/>
              </a:highlight>
              <a:latin typeface="Montserrat"/>
            </a:endParaRPr>
          </a:p>
        </p:txBody>
      </p:sp>
      <p:sp>
        <p:nvSpPr>
          <p:cNvPr hidden="false" id="20" name="">
            <a:extLst>
              <a:ext uri="{8806568E-4A62-45FB-A225-40B5C068CC76}">
                <a16:creationId xmlns:a16="http://schemas.microsoft.com/office/drawing/2010/main" id="{89DF9D98-CC40-4511-B577-6E6CA4F4A48B}"/>
              </a:ext>
            </a:extLst>
          </p:cNvPr>
          <p:cNvSpPr txBox="1">
            <a:spLocks noGrp="true"/>
          </p:cNvSpPr>
          <p:nvPr/>
        </p:nvSpPr>
        <p:spPr>
          <a:xfrm flipH="false" flipV="true" rot="0">
            <a:off x="364378" y="2583275"/>
            <a:ext cx="5052079" cy="1465468"/>
          </a:xfrm>
          <a:prstGeom prst="rect">
            <a:avLst/>
          </a:prstGeom>
          <a:noFill/>
          <a:ln cap="flat" w="9525">
            <a:noFill/>
            <a:prstDash val="solid"/>
            <a:round/>
          </a:ln>
          <a:effectLst/>
        </p:spPr>
        <p:txBody>
          <a:bodyPr anchor="t" bIns="0" lIns="0" numCol="1" rIns="0" rot="10800000" rtlCol="0" spcCol="0" tIns="0" vert="horz">
            <a:noAutofit/>
          </a:bodyPr>
          <a:lstStyle>
            <a:lvl1pPr algn="l" indent="0" lvl="0" marL="0" rtl="false">
              <a:lnSpc>
                <a:spcPct val="145000"/>
              </a:lnSpc>
              <a:spcBef>
                <a:spcPts val="0"/>
              </a:spcBef>
              <a:spcAft>
                <a:spcPts val="0"/>
              </a:spcAft>
              <a:buFont typeface="Arial"/>
              <a:buNone/>
              <a:defRPr b="0" dirty="0" lang="en-US" sz="1400">
                <a:solidFill>
                  <a:schemeClr val="tx1"/>
                </a:solidFill>
                <a:latin typeface="Open Sans"/>
              </a:defRPr>
            </a:lvl1pPr>
            <a:lvl2pPr algn="l" indent="0" lvl="1" marL="0" rtl="false">
              <a:lnSpc>
                <a:spcPct val="100000"/>
              </a:lnSpc>
              <a:spcBef>
                <a:spcPts val="0"/>
              </a:spcBef>
              <a:spcAft>
                <a:spcPts val="0"/>
              </a:spcAft>
              <a:buFont typeface="Arial"/>
              <a:buNone/>
              <a:defRPr b="0" dirty="0" lang="en-US" sz="1400">
                <a:solidFill>
                  <a:schemeClr val="tx1"/>
                </a:solidFill>
                <a:latin typeface="Open Sans"/>
              </a:defRPr>
            </a:lvl2pPr>
            <a:lvl3pPr algn="l" indent="0" lvl="2" marL="0" rtl="false">
              <a:lnSpc>
                <a:spcPct val="100000"/>
              </a:lnSpc>
              <a:spcBef>
                <a:spcPts val="0"/>
              </a:spcBef>
              <a:spcAft>
                <a:spcPts val="0"/>
              </a:spcAft>
              <a:buFont typeface="Arial"/>
              <a:buNone/>
              <a:defRPr b="0" dirty="0" lang="en-US" sz="1400">
                <a:solidFill>
                  <a:schemeClr val="tx1"/>
                </a:solidFill>
                <a:latin typeface="Open Sans"/>
              </a:defRPr>
            </a:lvl3pPr>
            <a:lvl4pPr algn="l" indent="0" lvl="3" marL="0" rtl="false">
              <a:lnSpc>
                <a:spcPct val="100000"/>
              </a:lnSpc>
              <a:spcBef>
                <a:spcPts val="0"/>
              </a:spcBef>
              <a:spcAft>
                <a:spcPts val="0"/>
              </a:spcAft>
              <a:buFont typeface="Arial"/>
              <a:buNone/>
              <a:defRPr b="0" dirty="0" lang="en-US" sz="1400">
                <a:solidFill>
                  <a:schemeClr val="tx1">
                    <a:alpha val="70000"/>
                  </a:schemeClr>
                </a:solidFill>
                <a:latin typeface="Open Sans"/>
              </a:defRPr>
            </a:lvl4pPr>
            <a:lvl5pPr algn="l" indent="0" lvl="4" marL="0" rtl="false">
              <a:lnSpc>
                <a:spcPct val="100000"/>
              </a:lnSpc>
              <a:spcBef>
                <a:spcPts val="0"/>
              </a:spcBef>
              <a:spcAft>
                <a:spcPts val="0"/>
              </a:spcAft>
              <a:buFont typeface="Arial"/>
              <a:buNone/>
              <a:defRPr b="0" baseline="0" dirty="0" lang="en-US" sz="1400">
                <a:solidFill>
                  <a:schemeClr val="tx1">
                    <a:alpha val="50000"/>
                  </a:schemeClr>
                </a:solidFill>
                <a:latin typeface="Open Sans"/>
              </a:defRPr>
            </a:lvl5pPr>
            <a:lvl6pPr algn="l" indent="-228580" lvl="5" marL="2514373" rtl="false">
              <a:lnSpc>
                <a:spcPct val="90000"/>
              </a:lnSpc>
              <a:spcBef>
                <a:spcPts val="499"/>
              </a:spcBef>
              <a:spcAft>
                <a:spcPts val="0"/>
              </a:spcAft>
              <a:buFont typeface="Arial"/>
              <a:buChar char="•"/>
              <a:defRPr dirty="0" lang="en-US" sz="1800">
                <a:solidFill>
                  <a:schemeClr val="tx1"/>
                </a:solidFill>
                <a:latin typeface="Open Sans"/>
              </a:defRPr>
            </a:lvl6pPr>
            <a:lvl7pPr algn="l" indent="-228580" lvl="6" marL="2971534" rtl="false">
              <a:lnSpc>
                <a:spcPct val="90000"/>
              </a:lnSpc>
              <a:spcBef>
                <a:spcPts val="499"/>
              </a:spcBef>
              <a:spcAft>
                <a:spcPts val="0"/>
              </a:spcAft>
              <a:buFont typeface="Arial"/>
              <a:buChar char="•"/>
              <a:defRPr dirty="0" lang="en-US" sz="1800">
                <a:solidFill>
                  <a:schemeClr val="tx1"/>
                </a:solidFill>
                <a:latin typeface="Open Sans"/>
              </a:defRPr>
            </a:lvl7pPr>
            <a:lvl8pPr algn="l" indent="-228580" lvl="7" marL="3428692" rtl="false">
              <a:lnSpc>
                <a:spcPct val="90000"/>
              </a:lnSpc>
              <a:spcBef>
                <a:spcPts val="499"/>
              </a:spcBef>
              <a:spcAft>
                <a:spcPts val="0"/>
              </a:spcAft>
              <a:buFont typeface="Arial"/>
              <a:buChar char="•"/>
              <a:defRPr dirty="0" lang="en-US" sz="1800">
                <a:solidFill>
                  <a:schemeClr val="tx1"/>
                </a:solidFill>
                <a:latin typeface="Open Sans"/>
              </a:defRPr>
            </a:lvl8pPr>
            <a:lvl9pPr algn="l" indent="-228580" lvl="8" marL="3885850" rtl="false">
              <a:lnSpc>
                <a:spcPct val="90000"/>
              </a:lnSpc>
              <a:spcBef>
                <a:spcPts val="499"/>
              </a:spcBef>
              <a:spcAft>
                <a:spcPts val="0"/>
              </a:spcAft>
              <a:buFont typeface="Arial"/>
              <a:buChar char="•"/>
              <a:defRPr dirty="0" lang="en-US" sz="1800">
                <a:solidFill>
                  <a:schemeClr val="tx1"/>
                </a:solidFill>
                <a:latin typeface="Open Sans"/>
              </a:defRPr>
            </a:lvl9pPr>
          </a:lstStyle>
          <a:p>
            <a:pPr algn="l" indent="0" lvl="0" marL="0" rtl="false">
              <a:lnSpc>
                <a:spcPct val="145000"/>
              </a:lnSpc>
              <a:spcBef>
                <a:spcPts val="0"/>
              </a:spcBef>
              <a:spcAft>
                <a:spcPts val="0"/>
              </a:spcAft>
              <a:buFont typeface="Arial"/>
              <a:buNone/>
            </a:pPr>
            <a:r>
              <a:rPr dirty="0" lang="en-US"/>
              <a:t/>
            </a:r>
          </a:p>
          <a:p>
            <a:pPr algn="l" indent="0" lvl="0" marL="0" rtl="false">
              <a:lnSpc>
                <a:spcPct val="145000"/>
              </a:lnSpc>
              <a:spcBef>
                <a:spcPts val="0"/>
              </a:spcBef>
              <a:spcAft>
                <a:spcPts val="0"/>
              </a:spcAft>
              <a:buFont typeface="Arial"/>
              <a:buNone/>
            </a:pPr>
            <a:r>
              <a:rPr dirty="0" lang="en-US"/>
              <a:t/>
            </a:r>
          </a:p>
          <a:p>
            <a:pPr algn="l" indent="0" lvl="0" marL="0" rtl="false">
              <a:lnSpc>
                <a:spcPct val="145000"/>
              </a:lnSpc>
              <a:spcBef>
                <a:spcPts val="0"/>
              </a:spcBef>
              <a:spcAft>
                <a:spcPts val="0"/>
              </a:spcAft>
              <a:buFont typeface="Arial"/>
              <a:buNone/>
            </a:pPr>
            <a:r>
              <a:rPr b="0" dirty="0" lang="en-US" sz="1100">
                <a:solidFill>
                  <a:schemeClr val="tx1"/>
                </a:solidFill>
                <a:latin typeface="Söhne"/>
              </a:rPr>
              <a:t>The linked list data structure (DoublyLinkedList) is employed to store and manage employee records. Linked lists provide efficient insertion and deletion operations, making them suitable for dynamically adding and removing employee data. Additionally, the doubly linked list allows traversal in both directions, which can be beneficial for various operations such as searching and printing employee details.</a:t>
            </a:r>
            <a:endParaRPr b="0" dirty="0" lang="en-US" sz="1100">
              <a:solidFill>
                <a:schemeClr val="tx1"/>
              </a:solidFill>
              <a:latin typeface="Söhne"/>
            </a:endParaRPr>
          </a:p>
        </p:txBody>
      </p:sp>
    </p:spTree>
    <p:extLst>
      <p:ext uri="{4F81C727-3996-4B1F-8F24-D7EA6ACE4B01}">
        <p14:creationId xmlns:p14="http://schemas.microsoft.com/office/powerpoint/2010/main" val="1687167446802"/>
      </p:ext>
    </p:extLst>
  </p:cSld>
  <p:clrMapOvr>
    <a:masterClrMapping/>
  </p:clrMapOvr>
</p:sld>
</file>

<file path=ppt/slides/slide5.xml><?xml version="1.0" encoding="utf-8"?>
<p:sld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p:cSld name="slide21">
    <p:spTree>
      <p:nvGrpSpPr>
        <p:cNvPr id="1" name=""/>
        <p:cNvGrpSpPr/>
        <p:nvPr/>
      </p:nvGrpSpPr>
      <p:grpSpPr>
        <a:xfrm>
          <a:off x="0" y="0"/>
          <a:ext cx="0" cy="0"/>
          <a:chOff x="0" y="0"/>
          <a:chExt cx="0" cy="0"/>
        </a:xfrm>
      </p:grpSpPr>
      <p:pic>
        <p:nvPicPr>
          <p:cNvPr id="2" name="Picture Placeholder 14">
            <a:extLst>
              <a:ext uri="{2F380DBD-2EE2-4C66-9913-DCF0161C94EE}">
                <a16:creationId xmlns:a16="http://schemas.microsoft.com/office/drawing/2010/main" id="{3A3D4DD2-96AD-462A-A22D-B5CBFC17600F}"/>
              </a:ext>
            </a:extLst>
          </p:cNvPr>
          <p:cNvPicPr>
            <a:picLocks noChangeAspect="true" noGrp="true"/>
          </p:cNvPicPr>
          <p:nvPr>
            <p:ph idx="1" type="pic"/>
          </p:nvPr>
        </p:nvPicPr>
        <p:blipFill>
          <a:blip r:embed="rId2"/>
          <a:srcRect b="0" l="26521" r="26521" t="0"/>
          <a:stretch>
            <a:fillRect/>
          </a:stretch>
        </p:blipFill>
        <p:spPr/>
      </p:pic>
      <p:pic>
        <p:nvPicPr>
          <p:cNvPr id="3" name="Picture Placeholder 14">
            <a:extLst>
              <a:ext uri="{B45664A8-95B4-48CE-9511-AD5AC815354B}">
                <a16:creationId xmlns:a16="http://schemas.microsoft.com/office/drawing/2010/main" id="{70B291E2-7321-4590-BFCF-A5B4E7A871C4}"/>
              </a:ext>
            </a:extLst>
          </p:cNvPr>
          <p:cNvPicPr>
            <a:picLocks noChangeAspect="false" noGrp="true"/>
          </p:cNvPicPr>
          <p:nvPr>
            <p:ph idx="2" type="pic"/>
          </p:nvPr>
        </p:nvPicPr>
        <p:blipFill>
          <a:blip r:embed="rId3"/>
          <a:srcRect b="21133" l="0" r="0" t="21133"/>
          <a:stretch>
            <a:fillRect/>
          </a:stretch>
        </p:blipFill>
        <p:spPr/>
      </p:pic>
      <p:pic>
        <p:nvPicPr>
          <p:cNvPr id="4" name="Picture Placeholder 14">
            <a:extLst>
              <a:ext uri="{31EB89EA-0DC0-4944-9222-D278A9215F1F}">
                <a16:creationId xmlns:a16="http://schemas.microsoft.com/office/drawing/2010/main" id="{7B3A24A2-888D-490A-84CF-9F8FFA5AC2CB}"/>
              </a:ext>
            </a:extLst>
          </p:cNvPr>
          <p:cNvPicPr>
            <a:picLocks noChangeAspect="false" noGrp="true"/>
          </p:cNvPicPr>
          <p:nvPr>
            <p:ph idx="3" type="pic"/>
          </p:nvPr>
        </p:nvPicPr>
        <p:blipFill>
          <a:blip r:embed="rId4"/>
          <a:srcRect b="0" l="11448" r="11448" t="0"/>
          <a:stretch>
            <a:fillRect/>
          </a:stretch>
        </p:blipFill>
        <p:spPr/>
      </p:pic>
      <p:pic>
        <p:nvPicPr>
          <p:cNvPr id="5" name="Picture Placeholder 14">
            <a:extLst>
              <a:ext uri="{961FF3BF-7F87-4CE7-80FC-381F9818E828}">
                <a16:creationId xmlns:a16="http://schemas.microsoft.com/office/drawing/2010/main" id="{25B885AA-962C-4E8B-8DA5-ABC683764373}"/>
              </a:ext>
            </a:extLst>
          </p:cNvPr>
          <p:cNvPicPr>
            <a:picLocks noChangeAspect="false" noGrp="true"/>
          </p:cNvPicPr>
          <p:nvPr>
            <p:ph idx="4" type="pic"/>
          </p:nvPr>
        </p:nvPicPr>
        <p:blipFill>
          <a:blip r:embed="rId5"/>
          <a:srcRect b="0" l="2080" r="2080" t="0"/>
          <a:stretch>
            <a:fillRect/>
          </a:stretch>
        </p:blipFill>
        <p:spPr/>
      </p:pic>
      <p:sp>
        <p:nvSpPr>
          <p:cNvPr id="6" name="Title 1">
            <a:extLst>
              <a:ext uri="{13C11129-886C-4111-A2B0-570602E49BBB}">
                <a16:creationId xmlns:a16="http://schemas.microsoft.com/office/drawing/2010/main" id="{4E90E0D8-F043-4E7B-B7CF-ABD99B30874E}"/>
              </a:ext>
            </a:extLst>
          </p:cNvPr>
          <p:cNvSpPr>
            <a:spLocks noGrp="true"/>
          </p:cNvSpPr>
          <p:nvPr>
            <p:ph idx="5" type="title"/>
          </p:nvPr>
        </p:nvSpPr>
        <p:spPr>
          <a:xfrm rot="0">
            <a:off x="1143000" y="762000"/>
            <a:ext cx="3334140" cy="857250"/>
          </a:xfrm>
        </p:spPr>
        <p:txBody>
          <a:bodyPr rtlCol="0"/>
          <a:lstStyle/>
          <a:p>
            <a:pPr/>
            <a:r>
              <a:rPr dirty="0" lang="en-US"/>
              <a:t>trees</a:t>
            </a:r>
            <a:endParaRPr dirty="0" lang="en-US"/>
          </a:p>
        </p:txBody>
      </p:sp>
      <p:sp>
        <p:nvSpPr>
          <p:cNvPr id="7" name="Text Placeholder 5">
            <a:extLst>
              <a:ext uri="{2B0C08D5-FA1F-4AE2-9F80-3E3806F1E9A1}">
                <a16:creationId xmlns:a16="http://schemas.microsoft.com/office/drawing/2010/main" id="{C5CB9C23-F055-4B20-8112-04B5F666E7C8}"/>
              </a:ext>
            </a:extLst>
          </p:cNvPr>
          <p:cNvSpPr>
            <a:spLocks noGrp="true"/>
          </p:cNvSpPr>
          <p:nvPr>
            <p:ph idx="6" type="body"/>
          </p:nvPr>
        </p:nvSpPr>
        <p:spPr>
          <a:xfrm rot="0">
            <a:off x="424824" y="762000"/>
            <a:ext cx="3937358" cy="2328310"/>
          </a:xfrm>
        </p:spPr>
        <p:txBody>
          <a:bodyPr rtlCol="0"/>
          <a:lstStyle/>
          <a:p>
            <a:pPr/>
            <a:br>
              <a:rPr dirty="0" lang="en-US" sz="1100"/>
            </a:br>
          </a:p>
          <a:p>
            <a:pPr/>
            <a:r>
              <a:rPr dirty="0" lang="en-US" sz="1100">
                <a:solidFill>
                  <a:schemeClr val="tx1"/>
                </a:solidFill>
                <a:latin typeface="Söhne"/>
              </a:rPr>
              <a:t>A tree is a hierarchical data structure composed of nodes connected by edges. It is used to represent hierarchical relationships and organize data in a branching structure.</a:t>
            </a:r>
            <a:endParaRPr dirty="0" lang="en-US" sz="1100">
              <a:solidFill>
                <a:schemeClr val="tx1"/>
              </a:solidFill>
              <a:latin typeface="Söhne"/>
            </a:endParaRPr>
          </a:p>
        </p:txBody>
      </p:sp>
      <p:sp>
        <p:nvSpPr>
          <p:cNvPr id="8" name="Slide Number Placeholder 2">
            <a:extLst>
              <a:ext uri="{639A79DA-84D9-4049-A99A-2165952C5B93}">
                <a16:creationId xmlns:a16="http://schemas.microsoft.com/office/drawing/2010/main" id="{D1A0ADB1-D4EE-43DD-8F0F-596570B081C8}"/>
              </a:ext>
            </a:extLst>
          </p:cNvPr>
          <p:cNvSpPr>
            <a:spLocks noGrp="true"/>
          </p:cNvSpPr>
          <p:nvPr>
            <p:ph sz="quarter" type="sldNum"/>
          </p:nvPr>
        </p:nvSpPr>
        <p:spPr>
          <a:xfrm rot="0">
            <a:off x="511263" y="4571419"/>
            <a:ext cx="5197906" cy="349415"/>
          </a:xfrm>
        </p:spPr>
        <p:txBody>
          <a:bodyPr rtlCol="0"/>
          <a:lstStyle/>
          <a:p>
            <a:pPr/>
            <a:r>
              <a:rPr dirty="0" lang="en-US" sz="1600">
                <a:solidFill>
                  <a:schemeClr val="tx1"/>
                </a:solidFill>
                <a:latin typeface="Söhne"/>
              </a:rPr>
              <a:t>Applications: </a:t>
            </a:r>
            <a:r>
              <a:rPr dirty="0" lang="en-US" sz="900">
                <a:solidFill>
                  <a:schemeClr val="tx1"/>
                </a:solidFill>
                <a:latin typeface="Söhne"/>
              </a:rPr>
              <a:t>Expression evaluation, </a:t>
            </a:r>
            <a:r>
              <a:rPr dirty="0" lang="en-US" sz="900">
                <a:solidFill>
                  <a:schemeClr val="tx1"/>
                </a:solidFill>
                <a:latin typeface="Söhne"/>
              </a:rPr>
              <a:t>Hierarchical data representation</a:t>
            </a:r>
            <a:endParaRPr dirty="0" lang="en-US" sz="900">
              <a:solidFill>
                <a:schemeClr val="tx1"/>
              </a:solidFill>
              <a:latin typeface="Söhne"/>
            </a:endParaRPr>
          </a:p>
        </p:txBody>
      </p:sp>
      <p:sp>
        <p:nvSpPr>
          <p:cNvPr hidden="false" id="9" name="">
            <a:extLst>
              <a:ext uri="{4E9C5323-A38B-4312-BDBA-57428F584796}">
                <a16:creationId xmlns:a16="http://schemas.microsoft.com/office/drawing/2010/main" id="{C340EA1D-5AFB-4D35-A948-03D754DD318C}"/>
              </a:ext>
            </a:extLst>
          </p:cNvPr>
          <p:cNvSpPr txBox="1">
            <a:spLocks noGrp="true"/>
          </p:cNvSpPr>
          <p:nvPr/>
        </p:nvSpPr>
        <p:spPr>
          <a:xfrm rot="0">
            <a:off x="701125" y="2243108"/>
            <a:ext cx="3299374" cy="493185"/>
          </a:xfrm>
          <a:prstGeom prst="rect">
            <a:avLst/>
          </a:prstGeom>
          <a:ln w="0">
            <a:noFill/>
            <a:round/>
          </a:ln>
          <a:effectLst/>
        </p:spPr>
        <p:txBody>
          <a:bodyPr anchor="t" bIns="0" lIns="0" numCol="1" rIns="0" rtlCol="0" spcCol="0" tIns="0" vert="horz">
            <a:noAutofit/>
          </a:bodyPr>
          <a:lstStyle>
            <a:lvl1pPr algn="l" lvl="0" marL="0" rtl="false">
              <a:lnSpc>
                <a:spcPct val="100000"/>
              </a:lnSpc>
              <a:spcBef>
                <a:spcPct val="0"/>
              </a:spcBef>
              <a:spcAft>
                <a:spcPts val="0"/>
              </a:spcAft>
              <a:buNone/>
              <a:defRPr b="1" baseline="0" cap="all" dirty="0" lang="en-US" spc="0" sz="2800">
                <a:solidFill>
                  <a:schemeClr val="tx1"/>
                </a:solidFill>
                <a:latin typeface="Montserrat"/>
              </a:defRPr>
            </a:lvl1pPr>
            <a:lvl2pPr algn="l" lvl="1" marL="457165" rtl="false">
              <a:lnSpc>
                <a:spcPct val="100000"/>
              </a:lnSpc>
              <a:spcBef>
                <a:spcPts val="0"/>
              </a:spcBef>
              <a:spcAft>
                <a:spcPts val="0"/>
              </a:spcAft>
              <a:defRPr dirty="0" lang="en-US" sz="1800">
                <a:solidFill>
                  <a:schemeClr val="tx1"/>
                </a:solidFill>
                <a:latin typeface="Open Sans"/>
              </a:defRPr>
            </a:lvl2pPr>
            <a:lvl3pPr algn="l" lvl="2" marL="914330" rtl="false">
              <a:lnSpc>
                <a:spcPct val="100000"/>
              </a:lnSpc>
              <a:spcBef>
                <a:spcPts val="0"/>
              </a:spcBef>
              <a:spcAft>
                <a:spcPts val="0"/>
              </a:spcAft>
              <a:defRPr dirty="0" lang="en-US" sz="1800">
                <a:solidFill>
                  <a:schemeClr val="tx1"/>
                </a:solidFill>
                <a:latin typeface="Open Sans"/>
              </a:defRPr>
            </a:lvl3pPr>
            <a:lvl4pPr algn="l" lvl="3" marL="1371495" rtl="false">
              <a:lnSpc>
                <a:spcPct val="100000"/>
              </a:lnSpc>
              <a:spcBef>
                <a:spcPts val="0"/>
              </a:spcBef>
              <a:spcAft>
                <a:spcPts val="0"/>
              </a:spcAft>
              <a:defRPr dirty="0" lang="en-US" sz="1800">
                <a:solidFill>
                  <a:schemeClr val="tx1"/>
                </a:solidFill>
                <a:latin typeface="Open Sans"/>
              </a:defRPr>
            </a:lvl4pPr>
            <a:lvl5pPr algn="l" lvl="4" marL="1828660" rtl="false">
              <a:lnSpc>
                <a:spcPct val="100000"/>
              </a:lnSpc>
              <a:spcBef>
                <a:spcPts val="0"/>
              </a:spcBef>
              <a:spcAft>
                <a:spcPts val="0"/>
              </a:spcAft>
              <a:defRPr dirty="0" lang="en-US" sz="1800">
                <a:solidFill>
                  <a:schemeClr val="tx1"/>
                </a:solidFill>
                <a:latin typeface="Open Sans"/>
              </a:defRPr>
            </a:lvl5pPr>
            <a:lvl6pPr algn="l" lvl="5" marL="2285825" rtl="false">
              <a:lnSpc>
                <a:spcPct val="100000"/>
              </a:lnSpc>
              <a:spcBef>
                <a:spcPts val="0"/>
              </a:spcBef>
              <a:spcAft>
                <a:spcPts val="0"/>
              </a:spcAft>
              <a:defRPr dirty="0" lang="en-US" sz="1800">
                <a:solidFill>
                  <a:schemeClr val="tx1"/>
                </a:solidFill>
                <a:latin typeface="Open Sans"/>
              </a:defRPr>
            </a:lvl6pPr>
            <a:lvl7pPr algn="l" lvl="6" marL="2742990" rtl="false">
              <a:lnSpc>
                <a:spcPct val="100000"/>
              </a:lnSpc>
              <a:spcBef>
                <a:spcPts val="0"/>
              </a:spcBef>
              <a:spcAft>
                <a:spcPts val="0"/>
              </a:spcAft>
              <a:defRPr dirty="0" lang="en-US" sz="1800">
                <a:solidFill>
                  <a:schemeClr val="tx1"/>
                </a:solidFill>
                <a:latin typeface="Open Sans"/>
              </a:defRPr>
            </a:lvl7pPr>
            <a:lvl8pPr algn="l" lvl="7" marL="3200155" rtl="false">
              <a:lnSpc>
                <a:spcPct val="100000"/>
              </a:lnSpc>
              <a:spcBef>
                <a:spcPts val="0"/>
              </a:spcBef>
              <a:spcAft>
                <a:spcPts val="0"/>
              </a:spcAft>
              <a:defRPr dirty="0" lang="en-US" sz="1800">
                <a:solidFill>
                  <a:schemeClr val="tx1"/>
                </a:solidFill>
                <a:latin typeface="Open Sans"/>
              </a:defRPr>
            </a:lvl8pPr>
            <a:lvl9pPr algn="l" lvl="8" marL="3657320" rtl="false">
              <a:lnSpc>
                <a:spcPct val="100000"/>
              </a:lnSpc>
              <a:spcBef>
                <a:spcPts val="0"/>
              </a:spcBef>
              <a:spcAft>
                <a:spcPts val="0"/>
              </a:spcAft>
              <a:defRPr dirty="0" lang="en-US" sz="1800">
                <a:solidFill>
                  <a:schemeClr val="tx1"/>
                </a:solidFill>
                <a:latin typeface="Open Sans"/>
              </a:defRPr>
            </a:lvl9pPr>
          </a:lstStyle>
          <a:p>
            <a:pPr algn="l" lvl="0" marL="0" rtl="false">
              <a:lnSpc>
                <a:spcPct val="100000"/>
              </a:lnSpc>
              <a:spcBef>
                <a:spcPct val="0"/>
              </a:spcBef>
              <a:spcAft>
                <a:spcPts val="0"/>
              </a:spcAft>
              <a:buNone/>
            </a:pPr>
            <a:r>
              <a:rPr b="1" baseline="0" cap="all" dirty="0" lang="en-US" spc="0" sz="2800">
                <a:solidFill>
                  <a:schemeClr val="tx1"/>
                </a:solidFill>
                <a:latin typeface="Montserrat"/>
              </a:rPr>
              <a:t>why trees</a:t>
            </a:r>
            <a:endParaRPr b="1" baseline="0" cap="all" dirty="0" lang="en-US" spc="0" sz="2800">
              <a:solidFill>
                <a:schemeClr val="tx1"/>
              </a:solidFill>
              <a:latin typeface="Montserrat"/>
            </a:endParaRPr>
          </a:p>
        </p:txBody>
      </p:sp>
      <p:sp>
        <p:nvSpPr>
          <p:cNvPr hidden="false" id="10" name="">
            <a:extLst>
              <a:ext uri="{607861E1-1A80-4933-9199-9DFCBB83500B}">
                <a16:creationId xmlns:a16="http://schemas.microsoft.com/office/drawing/2010/main" id="{8DF72A25-56F1-41D0-B1C5-74982A1B6CCE}"/>
              </a:ext>
            </a:extLst>
          </p:cNvPr>
          <p:cNvSpPr txBox="1">
            <a:spLocks noGrp="true"/>
          </p:cNvSpPr>
          <p:nvPr/>
        </p:nvSpPr>
        <p:spPr>
          <a:xfrm rot="0">
            <a:off x="424824" y="762000"/>
            <a:ext cx="3937358" cy="2328310"/>
          </a:xfrm>
          <a:prstGeom prst="rect">
            <a:avLst/>
          </a:prstGeom>
          <a:ln w="0">
            <a:noFill/>
            <a:round/>
          </a:ln>
          <a:effectLst/>
        </p:spPr>
        <p:txBody>
          <a:bodyPr anchor="t" bIns="0" lIns="0" numCol="1" rIns="0" rtlCol="0" spcCol="0" tIns="0" vert="horz">
            <a:noAutofit/>
          </a:bodyPr>
          <a:lstStyle>
            <a:lvl1pPr algn="l" indent="0" lvl="0" marL="0" rtl="false">
              <a:lnSpc>
                <a:spcPct val="150000"/>
              </a:lnSpc>
              <a:spcBef>
                <a:spcPts val="1000"/>
              </a:spcBef>
              <a:spcAft>
                <a:spcPts val="0"/>
              </a:spcAft>
              <a:buFont typeface="Arial"/>
              <a:buNone/>
              <a:defRPr dirty="0" lang="en-US" sz="1100">
                <a:solidFill>
                  <a:schemeClr val="tx1"/>
                </a:solidFill>
                <a:latin typeface="Open Sans"/>
              </a:defRPr>
            </a:lvl1pPr>
            <a:lvl2pPr algn="l" indent="0" lvl="1" marL="0" rtl="false">
              <a:lnSpc>
                <a:spcPct val="100000"/>
              </a:lnSpc>
              <a:spcBef>
                <a:spcPts val="499"/>
              </a:spcBef>
              <a:spcAft>
                <a:spcPts val="0"/>
              </a:spcAft>
              <a:buFont typeface="Arial"/>
              <a:buNone/>
              <a:defRPr dirty="0" lang="en-US" sz="1400">
                <a:solidFill>
                  <a:schemeClr val="tx1"/>
                </a:solidFill>
                <a:latin typeface="Open Sans"/>
              </a:defRPr>
            </a:lvl2pPr>
            <a:lvl3pPr algn="l" indent="0" lvl="2" marL="0" rtl="false">
              <a:lnSpc>
                <a:spcPct val="100000"/>
              </a:lnSpc>
              <a:spcBef>
                <a:spcPts val="499"/>
              </a:spcBef>
              <a:spcAft>
                <a:spcPts val="0"/>
              </a:spcAft>
              <a:buFont typeface="Arial"/>
              <a:buNone/>
              <a:defRPr dirty="0" lang="en-US" sz="1400">
                <a:solidFill>
                  <a:schemeClr val="tx1"/>
                </a:solidFill>
                <a:latin typeface="Open Sans"/>
              </a:defRPr>
            </a:lvl3pPr>
            <a:lvl4pPr algn="l" indent="0" lvl="3" marL="0" rtl="false">
              <a:lnSpc>
                <a:spcPct val="100000"/>
              </a:lnSpc>
              <a:spcBef>
                <a:spcPts val="499"/>
              </a:spcBef>
              <a:spcAft>
                <a:spcPts val="0"/>
              </a:spcAft>
              <a:buFont typeface="Arial"/>
              <a:buNone/>
              <a:defRPr dirty="0" lang="en-US" sz="1400">
                <a:solidFill>
                  <a:schemeClr val="tx1">
                    <a:alpha val="70000"/>
                  </a:schemeClr>
                </a:solidFill>
                <a:latin typeface="Open Sans"/>
              </a:defRPr>
            </a:lvl4pPr>
            <a:lvl5pPr algn="l" indent="0" lvl="4" marL="0" rtl="false">
              <a:lnSpc>
                <a:spcPct val="100000"/>
              </a:lnSpc>
              <a:spcBef>
                <a:spcPts val="499"/>
              </a:spcBef>
              <a:spcAft>
                <a:spcPts val="0"/>
              </a:spcAft>
              <a:buFont typeface="Arial"/>
              <a:buNone/>
              <a:defRPr baseline="0" dirty="0" lang="en-US" sz="1400">
                <a:solidFill>
                  <a:schemeClr val="tx1">
                    <a:alpha val="50000"/>
                  </a:schemeClr>
                </a:solidFill>
                <a:latin typeface="Open Sans"/>
              </a:defRPr>
            </a:lvl5pPr>
            <a:lvl6pPr algn="l" indent="-228580" lvl="5" marL="2514373" rtl="false">
              <a:lnSpc>
                <a:spcPct val="90000"/>
              </a:lnSpc>
              <a:spcBef>
                <a:spcPts val="499"/>
              </a:spcBef>
              <a:spcAft>
                <a:spcPts val="0"/>
              </a:spcAft>
              <a:buFont typeface="Arial"/>
              <a:buChar char="•"/>
              <a:defRPr dirty="0" lang="en-US" sz="1800">
                <a:solidFill>
                  <a:schemeClr val="tx1"/>
                </a:solidFill>
                <a:latin typeface="Open Sans"/>
              </a:defRPr>
            </a:lvl6pPr>
            <a:lvl7pPr algn="l" indent="-228580" lvl="6" marL="2971534" rtl="false">
              <a:lnSpc>
                <a:spcPct val="90000"/>
              </a:lnSpc>
              <a:spcBef>
                <a:spcPts val="499"/>
              </a:spcBef>
              <a:spcAft>
                <a:spcPts val="0"/>
              </a:spcAft>
              <a:buFont typeface="Arial"/>
              <a:buChar char="•"/>
              <a:defRPr dirty="0" lang="en-US" sz="1800">
                <a:solidFill>
                  <a:schemeClr val="tx1"/>
                </a:solidFill>
                <a:latin typeface="Open Sans"/>
              </a:defRPr>
            </a:lvl7pPr>
            <a:lvl8pPr algn="l" indent="-228580" lvl="7" marL="3428692" rtl="false">
              <a:lnSpc>
                <a:spcPct val="90000"/>
              </a:lnSpc>
              <a:spcBef>
                <a:spcPts val="499"/>
              </a:spcBef>
              <a:spcAft>
                <a:spcPts val="0"/>
              </a:spcAft>
              <a:buFont typeface="Arial"/>
              <a:buChar char="•"/>
              <a:defRPr dirty="0" lang="en-US" sz="1800">
                <a:solidFill>
                  <a:schemeClr val="tx1"/>
                </a:solidFill>
                <a:latin typeface="Open Sans"/>
              </a:defRPr>
            </a:lvl8pPr>
            <a:lvl9pPr algn="l" indent="-228580" lvl="8" marL="3885850" rtl="false">
              <a:lnSpc>
                <a:spcPct val="90000"/>
              </a:lnSpc>
              <a:spcBef>
                <a:spcPts val="499"/>
              </a:spcBef>
              <a:spcAft>
                <a:spcPts val="0"/>
              </a:spcAft>
              <a:buFont typeface="Arial"/>
              <a:buChar char="•"/>
              <a:defRPr dirty="0" lang="en-US" sz="1800">
                <a:solidFill>
                  <a:schemeClr val="tx1"/>
                </a:solidFill>
                <a:latin typeface="Open Sans"/>
              </a:defRPr>
            </a:lvl9pPr>
          </a:lstStyle>
          <a:p>
            <a:pPr algn="l" indent="0" lvl="0" marL="0" rtl="false">
              <a:lnSpc>
                <a:spcPct val="150000"/>
              </a:lnSpc>
              <a:spcBef>
                <a:spcPts val="1000"/>
              </a:spcBef>
              <a:spcAft>
                <a:spcPts val="0"/>
              </a:spcAft>
              <a:buFont typeface="Arial"/>
              <a:buNone/>
            </a:pPr>
            <a:br>
              <a:rPr dirty="0" lang="en-US" sz="1100">
                <a:solidFill>
                  <a:schemeClr val="tx1"/>
                </a:solidFill>
                <a:latin typeface="Open Sans"/>
              </a:rPr>
            </a:br>
          </a:p>
          <a:p>
            <a:pPr algn="l" indent="0" lvl="0" marL="0" rtl="false">
              <a:lnSpc>
                <a:spcPct val="150000"/>
              </a:lnSpc>
              <a:spcBef>
                <a:spcPts val="1000"/>
              </a:spcBef>
              <a:spcAft>
                <a:spcPts val="0"/>
              </a:spcAft>
              <a:buFont typeface="Arial"/>
              <a:buNone/>
            </a:pPr>
            <a:r>
              <a:rPr dirty="0" lang="en-US" sz="1100">
                <a:solidFill>
                  <a:schemeClr val="tx1"/>
                </a:solidFill>
                <a:latin typeface="Söhne"/>
              </a:rPr>
              <a:t>A tree is a hierarchical data structure composed of nodes connected by edges. It is used to represent hierarchical relationships and organize data in a branching structure.</a:t>
            </a:r>
            <a:endParaRPr dirty="0" lang="en-US" sz="1100">
              <a:solidFill>
                <a:schemeClr val="tx1"/>
              </a:solidFill>
              <a:latin typeface="Söhne"/>
            </a:endParaRPr>
          </a:p>
        </p:txBody>
      </p:sp>
      <p:sp>
        <p:nvSpPr>
          <p:cNvPr hidden="false" id="11" name="">
            <a:extLst>
              <a:ext uri="{5B8B1019-4162-419A-8D90-775BC08BD81A}">
                <a16:creationId xmlns:a16="http://schemas.microsoft.com/office/drawing/2010/main" id="{D724189C-4A3E-42E0-A86D-A4CDEB011327}"/>
              </a:ext>
            </a:extLst>
          </p:cNvPr>
          <p:cNvSpPr txBox="1">
            <a:spLocks noGrp="true"/>
          </p:cNvSpPr>
          <p:nvPr/>
        </p:nvSpPr>
        <p:spPr>
          <a:xfrm flipV="true" rot="0">
            <a:off x="312572" y="2036892"/>
            <a:ext cx="4240111" cy="2756906"/>
          </a:xfrm>
          <a:prstGeom prst="rect">
            <a:avLst/>
          </a:prstGeom>
          <a:ln w="0">
            <a:noFill/>
            <a:round/>
          </a:ln>
          <a:effectLst/>
        </p:spPr>
        <p:txBody>
          <a:bodyPr anchor="t" bIns="0" lIns="0" numCol="1" rIns="0" rot="10800000" rtlCol="0" spcCol="0" tIns="0" vert="horz">
            <a:noAutofit/>
          </a:bodyPr>
          <a:lstStyle>
            <a:lvl1pPr algn="l" indent="0" lvl="0" marL="0" rtl="false">
              <a:lnSpc>
                <a:spcPct val="150000"/>
              </a:lnSpc>
              <a:spcBef>
                <a:spcPts val="1000"/>
              </a:spcBef>
              <a:spcAft>
                <a:spcPts val="0"/>
              </a:spcAft>
              <a:buFont typeface="Arial"/>
              <a:buNone/>
              <a:defRPr dirty="0" lang="en-US" sz="1100">
                <a:solidFill>
                  <a:schemeClr val="tx1"/>
                </a:solidFill>
                <a:latin typeface="Open Sans"/>
              </a:defRPr>
            </a:lvl1pPr>
            <a:lvl2pPr algn="l" indent="0" lvl="1" marL="0" rtl="false">
              <a:lnSpc>
                <a:spcPct val="100000"/>
              </a:lnSpc>
              <a:spcBef>
                <a:spcPts val="499"/>
              </a:spcBef>
              <a:spcAft>
                <a:spcPts val="0"/>
              </a:spcAft>
              <a:buFont typeface="Arial"/>
              <a:buNone/>
              <a:defRPr dirty="0" lang="en-US" sz="1400">
                <a:solidFill>
                  <a:schemeClr val="tx1"/>
                </a:solidFill>
                <a:latin typeface="Open Sans"/>
              </a:defRPr>
            </a:lvl2pPr>
            <a:lvl3pPr algn="l" indent="0" lvl="2" marL="0" rtl="false">
              <a:lnSpc>
                <a:spcPct val="100000"/>
              </a:lnSpc>
              <a:spcBef>
                <a:spcPts val="499"/>
              </a:spcBef>
              <a:spcAft>
                <a:spcPts val="0"/>
              </a:spcAft>
              <a:buFont typeface="Arial"/>
              <a:buNone/>
              <a:defRPr dirty="0" lang="en-US" sz="1400">
                <a:solidFill>
                  <a:schemeClr val="tx1"/>
                </a:solidFill>
                <a:latin typeface="Open Sans"/>
              </a:defRPr>
            </a:lvl3pPr>
            <a:lvl4pPr algn="l" indent="0" lvl="3" marL="0" rtl="false">
              <a:lnSpc>
                <a:spcPct val="100000"/>
              </a:lnSpc>
              <a:spcBef>
                <a:spcPts val="499"/>
              </a:spcBef>
              <a:spcAft>
                <a:spcPts val="0"/>
              </a:spcAft>
              <a:buFont typeface="Arial"/>
              <a:buNone/>
              <a:defRPr dirty="0" lang="en-US" sz="1400">
                <a:solidFill>
                  <a:schemeClr val="tx1">
                    <a:alpha val="70000"/>
                  </a:schemeClr>
                </a:solidFill>
                <a:latin typeface="Open Sans"/>
              </a:defRPr>
            </a:lvl4pPr>
            <a:lvl5pPr algn="l" indent="0" lvl="4" marL="0" rtl="false">
              <a:lnSpc>
                <a:spcPct val="100000"/>
              </a:lnSpc>
              <a:spcBef>
                <a:spcPts val="499"/>
              </a:spcBef>
              <a:spcAft>
                <a:spcPts val="0"/>
              </a:spcAft>
              <a:buFont typeface="Arial"/>
              <a:buNone/>
              <a:defRPr baseline="0" dirty="0" lang="en-US" sz="1400">
                <a:solidFill>
                  <a:schemeClr val="tx1">
                    <a:alpha val="50000"/>
                  </a:schemeClr>
                </a:solidFill>
                <a:latin typeface="Open Sans"/>
              </a:defRPr>
            </a:lvl5pPr>
            <a:lvl6pPr algn="l" indent="-228580" lvl="5" marL="2514373" rtl="false">
              <a:lnSpc>
                <a:spcPct val="90000"/>
              </a:lnSpc>
              <a:spcBef>
                <a:spcPts val="499"/>
              </a:spcBef>
              <a:spcAft>
                <a:spcPts val="0"/>
              </a:spcAft>
              <a:buFont typeface="Arial"/>
              <a:buChar char="•"/>
              <a:defRPr dirty="0" lang="en-US" sz="1800">
                <a:solidFill>
                  <a:schemeClr val="tx1"/>
                </a:solidFill>
                <a:latin typeface="Open Sans"/>
              </a:defRPr>
            </a:lvl6pPr>
            <a:lvl7pPr algn="l" indent="-228580" lvl="6" marL="2971534" rtl="false">
              <a:lnSpc>
                <a:spcPct val="90000"/>
              </a:lnSpc>
              <a:spcBef>
                <a:spcPts val="499"/>
              </a:spcBef>
              <a:spcAft>
                <a:spcPts val="0"/>
              </a:spcAft>
              <a:buFont typeface="Arial"/>
              <a:buChar char="•"/>
              <a:defRPr dirty="0" lang="en-US" sz="1800">
                <a:solidFill>
                  <a:schemeClr val="tx1"/>
                </a:solidFill>
                <a:latin typeface="Open Sans"/>
              </a:defRPr>
            </a:lvl7pPr>
            <a:lvl8pPr algn="l" indent="-228580" lvl="7" marL="3428692" rtl="false">
              <a:lnSpc>
                <a:spcPct val="90000"/>
              </a:lnSpc>
              <a:spcBef>
                <a:spcPts val="499"/>
              </a:spcBef>
              <a:spcAft>
                <a:spcPts val="0"/>
              </a:spcAft>
              <a:buFont typeface="Arial"/>
              <a:buChar char="•"/>
              <a:defRPr dirty="0" lang="en-US" sz="1800">
                <a:solidFill>
                  <a:schemeClr val="tx1"/>
                </a:solidFill>
                <a:latin typeface="Open Sans"/>
              </a:defRPr>
            </a:lvl8pPr>
            <a:lvl9pPr algn="l" indent="-228580" lvl="8" marL="3885850" rtl="false">
              <a:lnSpc>
                <a:spcPct val="90000"/>
              </a:lnSpc>
              <a:spcBef>
                <a:spcPts val="499"/>
              </a:spcBef>
              <a:spcAft>
                <a:spcPts val="0"/>
              </a:spcAft>
              <a:buFont typeface="Arial"/>
              <a:buChar char="•"/>
              <a:defRPr dirty="0" lang="en-US" sz="1800">
                <a:solidFill>
                  <a:schemeClr val="tx1"/>
                </a:solidFill>
                <a:latin typeface="Open Sans"/>
              </a:defRPr>
            </a:lvl9pPr>
          </a:lstStyle>
          <a:p>
            <a:pPr algn="l" indent="0" lvl="0" marL="0" rtl="false">
              <a:lnSpc>
                <a:spcPct val="150000"/>
              </a:lnSpc>
              <a:spcBef>
                <a:spcPts val="1000"/>
              </a:spcBef>
              <a:spcAft>
                <a:spcPts val="0"/>
              </a:spcAft>
              <a:buFont typeface="Arial"/>
              <a:buNone/>
            </a:pPr>
            <a:r>
              <a:rPr dirty="0" lang="en-US"/>
              <a:t/>
            </a:r>
          </a:p>
          <a:p>
            <a:pPr algn="l" indent="0" lvl="0" marL="0" rtl="false">
              <a:lnSpc>
                <a:spcPct val="150000"/>
              </a:lnSpc>
              <a:spcBef>
                <a:spcPts val="1000"/>
              </a:spcBef>
              <a:spcAft>
                <a:spcPts val="0"/>
              </a:spcAft>
              <a:buFont typeface="Arial"/>
              <a:buNone/>
            </a:pPr>
            <a:r>
              <a:rPr dirty="0" lang="en-US" sz="1100">
                <a:solidFill>
                  <a:schemeClr val="tx1"/>
                </a:solidFill>
                <a:latin typeface="Söhne"/>
              </a:rPr>
              <a:t/>
            </a:r>
          </a:p>
          <a:p>
            <a:pPr algn="l" indent="0" lvl="0" marL="0" rtl="false">
              <a:lnSpc>
                <a:spcPct val="150000"/>
              </a:lnSpc>
              <a:spcBef>
                <a:spcPts val="1000"/>
              </a:spcBef>
              <a:spcAft>
                <a:spcPts val="0"/>
              </a:spcAft>
              <a:buFont typeface="Arial"/>
              <a:buNone/>
            </a:pPr>
            <a:r>
              <a:rPr dirty="0" lang="en-US" sz="1100">
                <a:solidFill>
                  <a:schemeClr val="tx1"/>
                </a:solidFill>
                <a:latin typeface="Söhne"/>
              </a:rPr>
              <a:t>The tree data structure (tree and node) represents the hierarchical relationship among employees. Trees are well-suited for representing and navigating hierarchical structures. In this context, the tree structure allows for efficient traversal to determine an employee's level in the hierarchy. By calculating the level, the code can appropriately calculate the employee's salary based on predetermined formulas.</a:t>
            </a:r>
          </a:p>
          <a:p>
            <a:pPr algn="l" indent="0" lvl="0" marL="0" rtl="false">
              <a:lnSpc>
                <a:spcPct val="150000"/>
              </a:lnSpc>
              <a:spcBef>
                <a:spcPts val="1000"/>
              </a:spcBef>
              <a:spcAft>
                <a:spcPts val="0"/>
              </a:spcAft>
              <a:buFont typeface="Arial"/>
              <a:buNone/>
            </a:pPr>
            <a:r>
              <a:rPr dirty="0" lang="en-US"/>
              <a:t/>
            </a:r>
            <a:endParaRPr dirty="0" lang="en-US"/>
          </a:p>
        </p:txBody>
      </p:sp>
    </p:spTree>
    <p:extLst>
      <p:ext uri="{38B8AD4D-3A01-4DE1-ADE6-2A2D92F984D1}">
        <p14:creationId xmlns:p14="http://schemas.microsoft.com/office/powerpoint/2010/main" val="1687167446807"/>
      </p:ext>
    </p:extLst>
  </p:cSld>
  <p:clrMapOvr>
    <a:masterClrMapping/>
  </p:clrMapOvr>
</p:sld>
</file>

<file path=ppt/slides/slide6.xml><?xml version="1.0" encoding="utf-8"?>
<p:sld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p:cSld name="slide23">
    <p:spTree>
      <p:nvGrpSpPr>
        <p:cNvPr id="1" name=""/>
        <p:cNvGrpSpPr/>
        <p:nvPr/>
      </p:nvGrpSpPr>
      <p:grpSpPr>
        <a:xfrm>
          <a:off x="0" y="0"/>
          <a:ext cx="0" cy="0"/>
          <a:chOff x="0" y="0"/>
          <a:chExt cx="0" cy="0"/>
        </a:xfrm>
      </p:grpSpPr>
      <p:pic>
        <p:nvPicPr>
          <p:cNvPr id="2" name="Picture Placeholder 9">
            <a:extLst>
              <a:ext uri="{D1CEFCE5-AE0C-42E1-BA78-6BD41071BCC5}">
                <a16:creationId xmlns:a16="http://schemas.microsoft.com/office/drawing/2010/main" id="{B541DFD2-64DF-455D-A564-115FC8B4ACB1}"/>
              </a:ext>
            </a:extLst>
          </p:cNvPr>
          <p:cNvPicPr>
            <a:picLocks noChangeAspect="true" noGrp="true"/>
          </p:cNvPicPr>
          <p:nvPr>
            <p:ph type="pic"/>
          </p:nvPr>
        </p:nvPicPr>
        <p:blipFill>
          <a:blip r:embed="rId2"/>
          <a:srcRect b="0" l="17548" r="17548" t="0"/>
          <a:stretch>
            <a:fillRect/>
          </a:stretch>
        </p:blipFill>
        <p:spPr/>
      </p:pic>
      <p:sp>
        <p:nvSpPr>
          <p:cNvPr id="3" name="Title 4">
            <a:extLst>
              <a:ext uri="{A7D11E27-B2B3-47BD-83F5-DC1C2BDF3F7C}">
                <a16:creationId xmlns:a16="http://schemas.microsoft.com/office/drawing/2010/main" id="{6B8A6C9F-0FC7-4C0F-A45B-3CF14C7D2513}"/>
              </a:ext>
            </a:extLst>
          </p:cNvPr>
          <p:cNvSpPr>
            <a:spLocks noGrp="true"/>
          </p:cNvSpPr>
          <p:nvPr>
            <p:ph idx="2" type="title"/>
          </p:nvPr>
        </p:nvSpPr>
        <p:spPr>
          <a:xfrm rot="0">
            <a:off x="649319" y="569013"/>
            <a:ext cx="4306843" cy="768477"/>
          </a:xfrm>
        </p:spPr>
        <p:txBody>
          <a:bodyPr rtlCol="0"/>
          <a:lstStyle/>
          <a:p>
            <a:pPr/>
            <a:r>
              <a:rPr dirty="0" lang="en-US"/>
              <a:t>Heaps</a:t>
            </a:r>
            <a:endParaRPr dirty="0" lang="en-US"/>
          </a:p>
        </p:txBody>
      </p:sp>
      <p:sp>
        <p:nvSpPr>
          <p:cNvPr id="4" name="Slide Number Placeholder 2">
            <a:extLst>
              <a:ext uri="{E33532AB-05A4-4614-83BB-D51E2131501A}">
                <a16:creationId xmlns:a16="http://schemas.microsoft.com/office/drawing/2010/main" id="{42570C87-0D4B-412F-947B-9DEA92D6699D}"/>
              </a:ext>
            </a:extLst>
          </p:cNvPr>
          <p:cNvSpPr txBox="1"/>
          <p:nvPr/>
        </p:nvSpPr>
        <p:spPr>
          <a:xfrm rot="0">
            <a:off x="511265" y="4571416"/>
            <a:ext cx="385301" cy="170373"/>
          </a:xfrm>
          <a:prstGeom prst="rect">
            <a:avLst/>
          </a:prstGeom>
          <a:noFill/>
        </p:spPr>
        <p:txBody>
          <a:bodyPr anchor="ctr" bIns="0" lIns="0" rIns="0" rtlCol="0" tIns="0" vert="horz"/>
          <a:lstStyle>
            <a:lvl1pPr algn="ctr" lvl="0" marL="0" rtl="false">
              <a:defRPr b="0" dirty="0" lang="en-US" sz="803">
                <a:solidFill>
                  <a:schemeClr val="tx1">
                    <a:alpha val="30000"/>
                  </a:schemeClr>
                </a:solidFill>
                <a:latin typeface="+mn-lt"/>
              </a:defRPr>
            </a:lvl1pPr>
            <a:lvl2pPr algn="l" lvl="1" marL="457165" rtl="false">
              <a:defRPr dirty="0" lang="en-US" sz="1800">
                <a:solidFill>
                  <a:schemeClr val="tx1"/>
                </a:solidFill>
                <a:latin typeface="+mn-lt"/>
              </a:defRPr>
            </a:lvl2pPr>
            <a:lvl3pPr algn="l" lvl="2" marL="914330" rtl="false">
              <a:defRPr dirty="0" lang="en-US" sz="1800">
                <a:solidFill>
                  <a:schemeClr val="tx1"/>
                </a:solidFill>
                <a:latin typeface="+mn-lt"/>
              </a:defRPr>
            </a:lvl3pPr>
            <a:lvl4pPr algn="l" lvl="3" marL="1371495" rtl="false">
              <a:defRPr dirty="0" lang="en-US" sz="1800">
                <a:solidFill>
                  <a:schemeClr val="tx1"/>
                </a:solidFill>
                <a:latin typeface="+mn-lt"/>
              </a:defRPr>
            </a:lvl4pPr>
            <a:lvl5pPr algn="l" lvl="4" marL="1828660" rtl="false">
              <a:defRPr dirty="0" lang="en-US" sz="1800">
                <a:solidFill>
                  <a:schemeClr val="tx1"/>
                </a:solidFill>
                <a:latin typeface="+mn-lt"/>
              </a:defRPr>
            </a:lvl5pPr>
            <a:lvl6pPr algn="l" lvl="5" marL="2285825" rtl="false">
              <a:defRPr dirty="0" lang="en-US" sz="1800">
                <a:solidFill>
                  <a:schemeClr val="tx1"/>
                </a:solidFill>
                <a:latin typeface="+mn-lt"/>
              </a:defRPr>
            </a:lvl6pPr>
            <a:lvl7pPr algn="l" lvl="6" marL="2742990" rtl="false">
              <a:defRPr dirty="0" lang="en-US" sz="1800">
                <a:solidFill>
                  <a:schemeClr val="tx1"/>
                </a:solidFill>
                <a:latin typeface="+mn-lt"/>
              </a:defRPr>
            </a:lvl7pPr>
            <a:lvl8pPr algn="l" lvl="7" marL="3200155" rtl="false">
              <a:defRPr dirty="0" lang="en-US" sz="1800">
                <a:solidFill>
                  <a:schemeClr val="tx1"/>
                </a:solidFill>
                <a:latin typeface="+mn-lt"/>
              </a:defRPr>
            </a:lvl8pPr>
            <a:lvl9pPr algn="l" lvl="8" marL="3657320" rtl="false">
              <a:defRPr dirty="0" lang="en-US" sz="1800">
                <a:solidFill>
                  <a:schemeClr val="tx1"/>
                </a:solidFill>
                <a:latin typeface="+mn-lt"/>
              </a:defRPr>
            </a:lvl9pPr>
          </a:lstStyle>
          <a:p>
            <a:pPr/>
            <a:fld id="{F0644C4A-E0CD-40E6-8B60-BC5C18849A0C}" type="slidenum"/>
            <a:endParaRPr dirty="0" lang="en-US"/>
          </a:p>
        </p:txBody>
      </p:sp>
      <p:sp>
        <p:nvSpPr>
          <p:cNvPr id="5" name="">
            <a:extLst>
              <a:ext uri="{88227A0B-83A0-4B64-AEAE-5C69FF8CA33F}">
                <a16:creationId xmlns:a16="http://schemas.microsoft.com/office/drawing/2010/main" id="{820B1809-4B38-40E4-B71E-F1E6642166C7}"/>
              </a:ext>
            </a:extLst>
          </p:cNvPr>
          <p:cNvSpPr/>
          <p:nvPr>
            <p:ph idx="3"/>
          </p:nvPr>
        </p:nvSpPr>
        <p:spPr>
          <a:xfrm flipH="false" flipV="false" rot="0">
            <a:off x="416185" y="1251146"/>
            <a:ext cx="4539977" cy="889358"/>
          </a:xfrm>
        </p:spPr>
        <p:txBody>
          <a:bodyPr rtlCol="0" vert="horz">
            <a:noAutofit/>
          </a:bodyPr>
          <a:lstStyle/>
          <a:p>
            <a:pPr/>
            <a:r>
              <a:rPr dirty="0" lang="en-US">
                <a:latin typeface="Söhne"/>
              </a:rPr>
              <a:t>A heap is a specialized tree-based data structure that satisfies the heap property, where the parent node has either greater or lesser value than its children. It is commonly used for efficient retrieval of the maximum or minimum element and for priority queue implementation.</a:t>
            </a:r>
            <a:endParaRPr dirty="0" lang="en-US">
              <a:latin typeface="Söhne"/>
            </a:endParaRPr>
          </a:p>
        </p:txBody>
      </p:sp>
      <p:sp>
        <p:nvSpPr>
          <p:cNvPr id="6" name="Slide Number Placeholder 1">
            <a:extLst>
              <a:ext uri="{8C4816EE-70AA-4917-BFDE-C500C595AF6B}">
                <a16:creationId xmlns:a16="http://schemas.microsoft.com/office/drawing/2010/main" id="{52AF4CD0-448E-4473-BB3D-02DC41D0ABD1}"/>
              </a:ext>
            </a:extLst>
          </p:cNvPr>
          <p:cNvSpPr>
            <a:spLocks noGrp="true"/>
          </p:cNvSpPr>
          <p:nvPr>
            <p:ph idx="1" sz="quarter" type="sldNum"/>
          </p:nvPr>
        </p:nvSpPr>
        <p:spPr>
          <a:xfrm rot="0">
            <a:off x="416185" y="4385567"/>
            <a:ext cx="4740049" cy="356225"/>
          </a:xfrm>
        </p:spPr>
        <p:txBody>
          <a:bodyPr rtlCol="0"/>
          <a:lstStyle/>
          <a:p>
            <a:pPr/>
            <a:r>
              <a:rPr dirty="0" lang="en-US" sz="1600">
                <a:solidFill>
                  <a:schemeClr val="tx1"/>
                </a:solidFill>
                <a:latin typeface="Söhne"/>
              </a:rPr>
              <a:t>Applications: </a:t>
            </a:r>
            <a:r>
              <a:rPr dirty="0" lang="en-US" sz="1000">
                <a:solidFill>
                  <a:schemeClr val="tx1"/>
                </a:solidFill>
                <a:latin typeface="Söhne"/>
              </a:rPr>
              <a:t>Memory management,</a:t>
            </a:r>
            <a:r>
              <a:rPr dirty="0" lang="en-US" sz="1000">
                <a:solidFill>
                  <a:schemeClr val="tx1"/>
                </a:solidFill>
                <a:latin typeface="Söhne"/>
              </a:rPr>
              <a:t>Selection algorithms:</a:t>
            </a:r>
            <a:fld id="{48AB44F0-296C-4E97-AD94-0C8EBA207FC6}" type="slidenum"/>
            <a:endParaRPr dirty="0" lang="en-US"/>
          </a:p>
        </p:txBody>
      </p:sp>
      <p:sp>
        <p:nvSpPr>
          <p:cNvPr hidden="false" id="7" name="">
            <a:extLst>
              <a:ext uri="{D89D0C40-C9ED-4598-86F6-51B901FB0932}">
                <a16:creationId xmlns:a16="http://schemas.microsoft.com/office/drawing/2010/main" id="{CAEC495C-3EAA-4E34-9681-819F196E0AB4}"/>
              </a:ext>
            </a:extLst>
          </p:cNvPr>
          <p:cNvSpPr txBox="1">
            <a:spLocks noGrp="true"/>
          </p:cNvSpPr>
          <p:nvPr/>
        </p:nvSpPr>
        <p:spPr>
          <a:xfrm flipV="true" rot="0">
            <a:off x="416185" y="2313203"/>
            <a:ext cx="4730477" cy="595779"/>
          </a:xfrm>
          <a:prstGeom prst="rect">
            <a:avLst/>
          </a:prstGeom>
          <a:ln w="0">
            <a:noFill/>
            <a:round/>
          </a:ln>
          <a:effectLst/>
        </p:spPr>
        <p:txBody>
          <a:bodyPr anchor="t" bIns="0" lIns="0" numCol="1" rIns="0" rot="10800000" rtlCol="0" spcCol="0" tIns="0" vert="horz">
            <a:noAutofit/>
          </a:bodyPr>
          <a:lstStyle>
            <a:lvl1pPr algn="l" lvl="0" marL="0" rtl="false">
              <a:lnSpc>
                <a:spcPct val="100000"/>
              </a:lnSpc>
              <a:spcBef>
                <a:spcPct val="0"/>
              </a:spcBef>
              <a:spcAft>
                <a:spcPts val="0"/>
              </a:spcAft>
              <a:buNone/>
              <a:defRPr b="1" baseline="0" cap="all" dirty="0" lang="en-US" spc="0" sz="2800">
                <a:solidFill>
                  <a:schemeClr val="tx1"/>
                </a:solidFill>
                <a:latin typeface="Montserrat"/>
              </a:defRPr>
            </a:lvl1pPr>
            <a:lvl2pPr algn="l" lvl="1" marL="457165" rtl="false">
              <a:lnSpc>
                <a:spcPct val="100000"/>
              </a:lnSpc>
              <a:spcBef>
                <a:spcPts val="0"/>
              </a:spcBef>
              <a:spcAft>
                <a:spcPts val="0"/>
              </a:spcAft>
              <a:defRPr dirty="0" lang="en-US" sz="1800">
                <a:solidFill>
                  <a:schemeClr val="tx1"/>
                </a:solidFill>
                <a:latin typeface="Open Sans"/>
              </a:defRPr>
            </a:lvl2pPr>
            <a:lvl3pPr algn="l" lvl="2" marL="914330" rtl="false">
              <a:lnSpc>
                <a:spcPct val="100000"/>
              </a:lnSpc>
              <a:spcBef>
                <a:spcPts val="0"/>
              </a:spcBef>
              <a:spcAft>
                <a:spcPts val="0"/>
              </a:spcAft>
              <a:defRPr dirty="0" lang="en-US" sz="1800">
                <a:solidFill>
                  <a:schemeClr val="tx1"/>
                </a:solidFill>
                <a:latin typeface="Open Sans"/>
              </a:defRPr>
            </a:lvl3pPr>
            <a:lvl4pPr algn="l" lvl="3" marL="1371495" rtl="false">
              <a:lnSpc>
                <a:spcPct val="100000"/>
              </a:lnSpc>
              <a:spcBef>
                <a:spcPts val="0"/>
              </a:spcBef>
              <a:spcAft>
                <a:spcPts val="0"/>
              </a:spcAft>
              <a:defRPr dirty="0" lang="en-US" sz="1800">
                <a:solidFill>
                  <a:schemeClr val="tx1"/>
                </a:solidFill>
                <a:latin typeface="Open Sans"/>
              </a:defRPr>
            </a:lvl4pPr>
            <a:lvl5pPr algn="l" lvl="4" marL="1828660" rtl="false">
              <a:lnSpc>
                <a:spcPct val="100000"/>
              </a:lnSpc>
              <a:spcBef>
                <a:spcPts val="0"/>
              </a:spcBef>
              <a:spcAft>
                <a:spcPts val="0"/>
              </a:spcAft>
              <a:defRPr dirty="0" lang="en-US" sz="1800">
                <a:solidFill>
                  <a:schemeClr val="tx1"/>
                </a:solidFill>
                <a:latin typeface="Open Sans"/>
              </a:defRPr>
            </a:lvl5pPr>
            <a:lvl6pPr algn="l" lvl="5" marL="2285825" rtl="false">
              <a:lnSpc>
                <a:spcPct val="100000"/>
              </a:lnSpc>
              <a:spcBef>
                <a:spcPts val="0"/>
              </a:spcBef>
              <a:spcAft>
                <a:spcPts val="0"/>
              </a:spcAft>
              <a:defRPr dirty="0" lang="en-US" sz="1800">
                <a:solidFill>
                  <a:schemeClr val="tx1"/>
                </a:solidFill>
                <a:latin typeface="Open Sans"/>
              </a:defRPr>
            </a:lvl6pPr>
            <a:lvl7pPr algn="l" lvl="6" marL="2742990" rtl="false">
              <a:lnSpc>
                <a:spcPct val="100000"/>
              </a:lnSpc>
              <a:spcBef>
                <a:spcPts val="0"/>
              </a:spcBef>
              <a:spcAft>
                <a:spcPts val="0"/>
              </a:spcAft>
              <a:defRPr dirty="0" lang="en-US" sz="1800">
                <a:solidFill>
                  <a:schemeClr val="tx1"/>
                </a:solidFill>
                <a:latin typeface="Open Sans"/>
              </a:defRPr>
            </a:lvl7pPr>
            <a:lvl8pPr algn="l" lvl="7" marL="3200155" rtl="false">
              <a:lnSpc>
                <a:spcPct val="100000"/>
              </a:lnSpc>
              <a:spcBef>
                <a:spcPts val="0"/>
              </a:spcBef>
              <a:spcAft>
                <a:spcPts val="0"/>
              </a:spcAft>
              <a:defRPr dirty="0" lang="en-US" sz="1800">
                <a:solidFill>
                  <a:schemeClr val="tx1"/>
                </a:solidFill>
                <a:latin typeface="Open Sans"/>
              </a:defRPr>
            </a:lvl8pPr>
            <a:lvl9pPr algn="l" lvl="8" marL="3657320" rtl="false">
              <a:lnSpc>
                <a:spcPct val="100000"/>
              </a:lnSpc>
              <a:spcBef>
                <a:spcPts val="0"/>
              </a:spcBef>
              <a:spcAft>
                <a:spcPts val="0"/>
              </a:spcAft>
              <a:defRPr dirty="0" lang="en-US" sz="1800">
                <a:solidFill>
                  <a:schemeClr val="tx1"/>
                </a:solidFill>
                <a:latin typeface="Open Sans"/>
              </a:defRPr>
            </a:lvl9pPr>
          </a:lstStyle>
          <a:p>
            <a:pPr algn="l" lvl="0" marL="0" rtl="false">
              <a:lnSpc>
                <a:spcPct val="100000"/>
              </a:lnSpc>
              <a:spcBef>
                <a:spcPct val="0"/>
              </a:spcBef>
              <a:spcAft>
                <a:spcPts val="0"/>
              </a:spcAft>
              <a:buNone/>
            </a:pPr>
            <a:r>
              <a:rPr b="1" baseline="0" cap="all" dirty="0" lang="en-US" spc="0" sz="2800">
                <a:solidFill>
                  <a:schemeClr val="tx1"/>
                </a:solidFill>
                <a:latin typeface="Montserrat"/>
              </a:rPr>
              <a:t>why Heaps</a:t>
            </a:r>
            <a:endParaRPr b="1" baseline="0" cap="all" dirty="0" lang="en-US" spc="0" sz="2800">
              <a:solidFill>
                <a:schemeClr val="tx1"/>
              </a:solidFill>
              <a:latin typeface="Montserrat"/>
            </a:endParaRPr>
          </a:p>
        </p:txBody>
      </p:sp>
      <p:sp>
        <p:nvSpPr>
          <p:cNvPr hidden="false" id="8" name="">
            <a:extLst>
              <a:ext uri="{50985226-DEDA-4870-BC4B-BBB08F3582BB}">
                <a16:creationId xmlns:a16="http://schemas.microsoft.com/office/drawing/2010/main" id="{8B135B27-71AE-460A-9261-D414BA56C436}"/>
              </a:ext>
            </a:extLst>
          </p:cNvPr>
          <p:cNvSpPr txBox="1">
            <a:spLocks noGrp="true"/>
          </p:cNvSpPr>
          <p:nvPr/>
        </p:nvSpPr>
        <p:spPr>
          <a:xfrm flipV="true" rot="0">
            <a:off x="311534" y="2736361"/>
            <a:ext cx="4730477" cy="1752809"/>
          </a:xfrm>
          <a:prstGeom prst="rect">
            <a:avLst/>
          </a:prstGeom>
          <a:ln w="0">
            <a:noFill/>
            <a:round/>
          </a:ln>
          <a:effectLst/>
        </p:spPr>
        <p:txBody>
          <a:bodyPr anchor="t" bIns="0" lIns="0" numCol="1" rIns="0" rot="10800000" rtlCol="0" spcCol="0" tIns="0" vert="horz">
            <a:noAutofit/>
          </a:bodyPr>
          <a:lstStyle>
            <a:lvl1pPr algn="l" lvl="0" marL="0" rtl="false">
              <a:lnSpc>
                <a:spcPct val="100000"/>
              </a:lnSpc>
              <a:spcBef>
                <a:spcPct val="0"/>
              </a:spcBef>
              <a:spcAft>
                <a:spcPts val="0"/>
              </a:spcAft>
              <a:buNone/>
              <a:defRPr b="1" baseline="0" cap="all" dirty="0" lang="en-US" spc="0" sz="2800">
                <a:solidFill>
                  <a:schemeClr val="tx1"/>
                </a:solidFill>
                <a:latin typeface="Montserrat"/>
              </a:defRPr>
            </a:lvl1pPr>
            <a:lvl2pPr algn="l" lvl="1" marL="457165" rtl="false">
              <a:lnSpc>
                <a:spcPct val="100000"/>
              </a:lnSpc>
              <a:spcBef>
                <a:spcPts val="0"/>
              </a:spcBef>
              <a:spcAft>
                <a:spcPts val="0"/>
              </a:spcAft>
              <a:defRPr dirty="0" lang="en-US" sz="1800">
                <a:solidFill>
                  <a:schemeClr val="tx1"/>
                </a:solidFill>
                <a:latin typeface="Open Sans"/>
              </a:defRPr>
            </a:lvl2pPr>
            <a:lvl3pPr algn="l" lvl="2" marL="914330" rtl="false">
              <a:lnSpc>
                <a:spcPct val="100000"/>
              </a:lnSpc>
              <a:spcBef>
                <a:spcPts val="0"/>
              </a:spcBef>
              <a:spcAft>
                <a:spcPts val="0"/>
              </a:spcAft>
              <a:defRPr dirty="0" lang="en-US" sz="1800">
                <a:solidFill>
                  <a:schemeClr val="tx1"/>
                </a:solidFill>
                <a:latin typeface="Open Sans"/>
              </a:defRPr>
            </a:lvl3pPr>
            <a:lvl4pPr algn="l" lvl="3" marL="1371495" rtl="false">
              <a:lnSpc>
                <a:spcPct val="100000"/>
              </a:lnSpc>
              <a:spcBef>
                <a:spcPts val="0"/>
              </a:spcBef>
              <a:spcAft>
                <a:spcPts val="0"/>
              </a:spcAft>
              <a:defRPr dirty="0" lang="en-US" sz="1800">
                <a:solidFill>
                  <a:schemeClr val="tx1"/>
                </a:solidFill>
                <a:latin typeface="Open Sans"/>
              </a:defRPr>
            </a:lvl4pPr>
            <a:lvl5pPr algn="l" lvl="4" marL="1828660" rtl="false">
              <a:lnSpc>
                <a:spcPct val="100000"/>
              </a:lnSpc>
              <a:spcBef>
                <a:spcPts val="0"/>
              </a:spcBef>
              <a:spcAft>
                <a:spcPts val="0"/>
              </a:spcAft>
              <a:defRPr dirty="0" lang="en-US" sz="1800">
                <a:solidFill>
                  <a:schemeClr val="tx1"/>
                </a:solidFill>
                <a:latin typeface="Open Sans"/>
              </a:defRPr>
            </a:lvl5pPr>
            <a:lvl6pPr algn="l" lvl="5" marL="2285825" rtl="false">
              <a:lnSpc>
                <a:spcPct val="100000"/>
              </a:lnSpc>
              <a:spcBef>
                <a:spcPts val="0"/>
              </a:spcBef>
              <a:spcAft>
                <a:spcPts val="0"/>
              </a:spcAft>
              <a:defRPr dirty="0" lang="en-US" sz="1800">
                <a:solidFill>
                  <a:schemeClr val="tx1"/>
                </a:solidFill>
                <a:latin typeface="Open Sans"/>
              </a:defRPr>
            </a:lvl6pPr>
            <a:lvl7pPr algn="l" lvl="6" marL="2742990" rtl="false">
              <a:lnSpc>
                <a:spcPct val="100000"/>
              </a:lnSpc>
              <a:spcBef>
                <a:spcPts val="0"/>
              </a:spcBef>
              <a:spcAft>
                <a:spcPts val="0"/>
              </a:spcAft>
              <a:defRPr dirty="0" lang="en-US" sz="1800">
                <a:solidFill>
                  <a:schemeClr val="tx1"/>
                </a:solidFill>
                <a:latin typeface="Open Sans"/>
              </a:defRPr>
            </a:lvl7pPr>
            <a:lvl8pPr algn="l" lvl="7" marL="3200155" rtl="false">
              <a:lnSpc>
                <a:spcPct val="100000"/>
              </a:lnSpc>
              <a:spcBef>
                <a:spcPts val="0"/>
              </a:spcBef>
              <a:spcAft>
                <a:spcPts val="0"/>
              </a:spcAft>
              <a:defRPr dirty="0" lang="en-US" sz="1800">
                <a:solidFill>
                  <a:schemeClr val="tx1"/>
                </a:solidFill>
                <a:latin typeface="Open Sans"/>
              </a:defRPr>
            </a:lvl8pPr>
            <a:lvl9pPr algn="l" lvl="8" marL="3657320" rtl="false">
              <a:lnSpc>
                <a:spcPct val="100000"/>
              </a:lnSpc>
              <a:spcBef>
                <a:spcPts val="0"/>
              </a:spcBef>
              <a:spcAft>
                <a:spcPts val="0"/>
              </a:spcAft>
              <a:defRPr dirty="0" lang="en-US" sz="1800">
                <a:solidFill>
                  <a:schemeClr val="tx1"/>
                </a:solidFill>
                <a:latin typeface="Open Sans"/>
              </a:defRPr>
            </a:lvl9pPr>
          </a:lstStyle>
          <a:p>
            <a:pPr algn="l" lvl="0" marL="0" rtl="false">
              <a:lnSpc>
                <a:spcPct val="100000"/>
              </a:lnSpc>
              <a:spcBef>
                <a:spcPct val="0"/>
              </a:spcBef>
              <a:spcAft>
                <a:spcPts val="0"/>
              </a:spcAft>
              <a:buNone/>
            </a:pPr>
            <a:r>
              <a:rPr b="1" baseline="0" cap="all" dirty="0" lang="en-US" spc="0" sz="2800">
                <a:solidFill>
                  <a:schemeClr val="tx1"/>
                </a:solidFill>
                <a:latin typeface="Montserrat"/>
              </a:rPr>
              <a:t/>
            </a:r>
            <a:endParaRPr b="1" baseline="0" cap="all" dirty="0" lang="en-US" spc="0" sz="2800">
              <a:solidFill>
                <a:schemeClr val="tx1"/>
              </a:solidFill>
              <a:latin typeface="Montserrat"/>
            </a:endParaRPr>
          </a:p>
        </p:txBody>
      </p:sp>
      <p:sp>
        <p:nvSpPr>
          <p:cNvPr hidden="false" id="9" name="">
            <a:extLst>
              <a:ext uri="{64A4EE2F-2A7D-4696-9DAB-268D4F97F090}">
                <a16:creationId xmlns:a16="http://schemas.microsoft.com/office/drawing/2010/main" id="{B2FBD74E-17A1-4CBB-A70E-A763E1D3AA4C}"/>
              </a:ext>
            </a:extLst>
          </p:cNvPr>
          <p:cNvSpPr txBox="1">
            <a:spLocks noGrp="true"/>
          </p:cNvSpPr>
          <p:nvPr/>
        </p:nvSpPr>
        <p:spPr>
          <a:xfrm flipH="false" flipV="true" rot="0">
            <a:off x="286664" y="2900353"/>
            <a:ext cx="4859997" cy="889358"/>
          </a:xfrm>
          <a:prstGeom prst="rect">
            <a:avLst/>
          </a:prstGeom>
          <a:noFill/>
          <a:ln cap="flat" w="9525">
            <a:noFill/>
            <a:prstDash val="solid"/>
            <a:round/>
          </a:ln>
          <a:effectLst/>
        </p:spPr>
        <p:txBody>
          <a:bodyPr anchor="t" bIns="0" lIns="0" numCol="1" rIns="0" rot="10800000" rtlCol="0" spcCol="0" tIns="0" vert="horz">
            <a:noAutofit/>
          </a:bodyPr>
          <a:lstStyle>
            <a:lvl1pPr algn="l" indent="0" lvl="0" marL="0" rtl="false">
              <a:lnSpc>
                <a:spcPct val="150000"/>
              </a:lnSpc>
              <a:spcBef>
                <a:spcPts val="1000"/>
              </a:spcBef>
              <a:spcAft>
                <a:spcPts val="0"/>
              </a:spcAft>
              <a:buFont typeface="Arial"/>
              <a:buNone/>
              <a:defRPr b="0" dirty="0" lang="en-US" sz="1000">
                <a:solidFill>
                  <a:schemeClr val="tx1"/>
                </a:solidFill>
                <a:latin typeface="Open Sans"/>
              </a:defRPr>
            </a:lvl1pPr>
            <a:lvl2pPr algn="l" indent="0" lvl="1" marL="0" rtl="false">
              <a:lnSpc>
                <a:spcPct val="150000"/>
              </a:lnSpc>
              <a:spcBef>
                <a:spcPts val="499"/>
              </a:spcBef>
              <a:spcAft>
                <a:spcPts val="0"/>
              </a:spcAft>
              <a:buFont typeface="Arial"/>
              <a:buNone/>
              <a:defRPr b="0" dirty="0" lang="en-US" sz="1000">
                <a:solidFill>
                  <a:schemeClr val="tx1"/>
                </a:solidFill>
                <a:latin typeface="Open Sans"/>
              </a:defRPr>
            </a:lvl2pPr>
            <a:lvl3pPr algn="l" indent="0" lvl="2" marL="0" rtl="false">
              <a:lnSpc>
                <a:spcPct val="150000"/>
              </a:lnSpc>
              <a:spcBef>
                <a:spcPts val="499"/>
              </a:spcBef>
              <a:spcAft>
                <a:spcPts val="0"/>
              </a:spcAft>
              <a:buFont typeface="Arial"/>
              <a:buNone/>
              <a:defRPr b="0" dirty="0" lang="en-US" sz="1000">
                <a:solidFill>
                  <a:schemeClr val="tx1"/>
                </a:solidFill>
                <a:latin typeface="Open Sans"/>
              </a:defRPr>
            </a:lvl3pPr>
            <a:lvl4pPr algn="l" indent="0" lvl="3" marL="0" rtl="false">
              <a:lnSpc>
                <a:spcPct val="150000"/>
              </a:lnSpc>
              <a:spcBef>
                <a:spcPts val="499"/>
              </a:spcBef>
              <a:spcAft>
                <a:spcPts val="0"/>
              </a:spcAft>
              <a:buFont typeface="Arial"/>
              <a:buNone/>
              <a:defRPr b="0" dirty="0" lang="en-US" sz="1000">
                <a:solidFill>
                  <a:schemeClr val="tx1">
                    <a:alpha val="70000"/>
                  </a:schemeClr>
                </a:solidFill>
                <a:latin typeface="Open Sans"/>
              </a:defRPr>
            </a:lvl4pPr>
            <a:lvl5pPr algn="l" indent="0" lvl="4" marL="0" rtl="false">
              <a:lnSpc>
                <a:spcPct val="150000"/>
              </a:lnSpc>
              <a:spcBef>
                <a:spcPts val="499"/>
              </a:spcBef>
              <a:spcAft>
                <a:spcPts val="0"/>
              </a:spcAft>
              <a:buFont typeface="Arial"/>
              <a:buNone/>
              <a:defRPr b="0" baseline="0" dirty="0" lang="en-US" sz="1000">
                <a:solidFill>
                  <a:schemeClr val="tx1">
                    <a:alpha val="50000"/>
                  </a:schemeClr>
                </a:solidFill>
                <a:latin typeface="Open Sans"/>
              </a:defRPr>
            </a:lvl5pPr>
            <a:lvl6pPr algn="l" indent="-228580" lvl="5" marL="2514373" rtl="false">
              <a:lnSpc>
                <a:spcPct val="90000"/>
              </a:lnSpc>
              <a:spcBef>
                <a:spcPts val="499"/>
              </a:spcBef>
              <a:spcAft>
                <a:spcPts val="0"/>
              </a:spcAft>
              <a:buFont typeface="Arial"/>
              <a:buChar char="•"/>
              <a:defRPr dirty="0" lang="en-US" sz="1800">
                <a:solidFill>
                  <a:schemeClr val="tx1"/>
                </a:solidFill>
                <a:latin typeface="Open Sans"/>
              </a:defRPr>
            </a:lvl6pPr>
            <a:lvl7pPr algn="l" indent="-228580" lvl="6" marL="2971534" rtl="false">
              <a:lnSpc>
                <a:spcPct val="90000"/>
              </a:lnSpc>
              <a:spcBef>
                <a:spcPts val="499"/>
              </a:spcBef>
              <a:spcAft>
                <a:spcPts val="0"/>
              </a:spcAft>
              <a:buFont typeface="Arial"/>
              <a:buChar char="•"/>
              <a:defRPr dirty="0" lang="en-US" sz="1800">
                <a:solidFill>
                  <a:schemeClr val="tx1"/>
                </a:solidFill>
                <a:latin typeface="Open Sans"/>
              </a:defRPr>
            </a:lvl7pPr>
            <a:lvl8pPr algn="l" indent="-228580" lvl="7" marL="3428692" rtl="false">
              <a:lnSpc>
                <a:spcPct val="90000"/>
              </a:lnSpc>
              <a:spcBef>
                <a:spcPts val="499"/>
              </a:spcBef>
              <a:spcAft>
                <a:spcPts val="0"/>
              </a:spcAft>
              <a:buFont typeface="Arial"/>
              <a:buChar char="•"/>
              <a:defRPr dirty="0" lang="en-US" sz="1800">
                <a:solidFill>
                  <a:schemeClr val="tx1"/>
                </a:solidFill>
                <a:latin typeface="Open Sans"/>
              </a:defRPr>
            </a:lvl8pPr>
            <a:lvl9pPr algn="l" indent="-228580" lvl="8" marL="3885850" rtl="false">
              <a:lnSpc>
                <a:spcPct val="90000"/>
              </a:lnSpc>
              <a:spcBef>
                <a:spcPts val="499"/>
              </a:spcBef>
              <a:spcAft>
                <a:spcPts val="0"/>
              </a:spcAft>
              <a:buFont typeface="Arial"/>
              <a:buChar char="•"/>
              <a:defRPr dirty="0" lang="en-US" sz="1800">
                <a:solidFill>
                  <a:schemeClr val="tx1"/>
                </a:solidFill>
                <a:latin typeface="Open Sans"/>
              </a:defRPr>
            </a:lvl9pPr>
          </a:lstStyle>
          <a:p>
            <a:pPr algn="l" indent="0" lvl="0" marL="0" rtl="false">
              <a:lnSpc>
                <a:spcPct val="150000"/>
              </a:lnSpc>
              <a:spcBef>
                <a:spcPts val="1000"/>
              </a:spcBef>
              <a:spcAft>
                <a:spcPts val="0"/>
              </a:spcAft>
              <a:buFont typeface="Arial"/>
              <a:buNone/>
            </a:pPr>
            <a:r>
              <a:rPr dirty="0" lang="en-US"/>
              <a:t>The heap data structure is used to organize the arr array, which contains salary-related values. By maintaining a max heap, the largest salary values can be efficiently accessed, enabling the identification of the top employee of the month. The heap structure allows for efficient retrieval of the maximum value and facilitates quick comparisons for determining the top employee.</a:t>
            </a:r>
            <a:br>
              <a:rPr dirty="0" lang="en-US"/>
            </a:br>
            <a:endParaRPr dirty="0" lang="en-US"/>
          </a:p>
        </p:txBody>
      </p:sp>
    </p:spTree>
    <p:extLst>
      <p:ext uri="{1B2E91AA-BCBB-47B6-A2C8-16C9E22EA902}">
        <p14:creationId xmlns:p14="http://schemas.microsoft.com/office/powerpoint/2010/main" val="1687167446810"/>
      </p:ext>
    </p:extLst>
  </p:cSld>
  <p:clrMapOvr>
    <a:masterClrMapping/>
  </p:clrMapOvr>
</p:sld>
</file>

<file path=ppt/slides/slide7.xml><?xml version="1.0" encoding="utf-8"?>
<p:sld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showMasterSp="true">
  <p:cSld name="">
    <p:spTree>
      <p:nvGrpSpPr>
        <p:cNvPr id="1" name=""/>
        <p:cNvGrpSpPr/>
        <p:nvPr/>
      </p:nvGrpSpPr>
      <p:grpSpPr>
        <a:xfrm>
          <a:off x="0" y="0"/>
          <a:ext cx="0" cy="0"/>
          <a:chOff x="0" y="0"/>
          <a:chExt cx="0" cy="0"/>
        </a:xfrm>
      </p:grpSpPr>
      <p:sp>
        <p:nvSpPr>
          <p:cNvPr hidden="false" id="2" name="Title 1">
            <a:extLst>
              <a:ext uri="{3F43C75E-A988-44A5-9951-B1AC65C82372}">
                <a16:creationId xmlns:a16="http://schemas.microsoft.com/office/drawing/2010/main" id="{0085E9C6-5DBE-4F94-88DB-0FCD7BB88BAE}"/>
              </a:ext>
            </a:extLst>
          </p:cNvPr>
          <p:cNvSpPr>
            <a:spLocks noGrp="true"/>
          </p:cNvSpPr>
          <p:nvPr>
            <p:ph idx="1" type="title"/>
          </p:nvPr>
        </p:nvSpPr>
        <p:spPr>
          <a:xfrm rot="0">
            <a:off x="355739" y="-726166"/>
            <a:ext cx="3833746" cy="1985952"/>
          </a:xfrm>
        </p:spPr>
        <p:txBody>
          <a:bodyPr rtlCol="0"/>
          <a:lstStyle/>
          <a:p>
            <a:pPr/>
            <a:r>
              <a:rPr dirty="0" lang="en-US" sz="2400"/>
              <a:t>Advantages and Motivations</a:t>
            </a:r>
            <a:endParaRPr dirty="0" lang="en-US" sz="2400"/>
          </a:p>
        </p:txBody>
      </p:sp>
      <p:sp>
        <p:nvSpPr>
          <p:cNvPr id="3" name="Text Placeholder 47">
            <a:extLst>
              <a:ext uri="{79302D7A-AFB9-4CC4-BF3F-C170BEFA0948}">
                <a16:creationId xmlns:a16="http://schemas.microsoft.com/office/drawing/2010/main" id="{793989FF-E9B0-4BB0-B15F-BA98C4F5E1A3}"/>
              </a:ext>
            </a:extLst>
          </p:cNvPr>
          <p:cNvSpPr>
            <a:spLocks noGrp="true"/>
          </p:cNvSpPr>
          <p:nvPr>
            <p:ph idx="7" type="body"/>
          </p:nvPr>
        </p:nvSpPr>
        <p:spPr>
          <a:xfrm rot="0">
            <a:off x="3084261" y="2667000"/>
            <a:ext cx="1330918" cy="742788"/>
          </a:xfrm>
        </p:spPr>
        <p:txBody>
          <a:bodyPr rtlCol="0"/>
          <a:lstStyle/>
          <a:p>
            <a:pPr/>
            <a:r>
              <a:rPr b="0" dirty="0" lang="en-US" sz="1400">
                <a:solidFill>
                  <a:srgbClr val="00b050"/>
                </a:solidFill>
                <a:latin typeface="Colaborate"/>
              </a:rPr>
              <a:t>•</a:t>
            </a:r>
            <a:r>
              <a:rPr b="0" dirty="0" lang="en-US" sz="1400">
                <a:latin typeface="Colaborate"/>
              </a:rPr>
              <a:t> </a:t>
            </a:r>
            <a:r>
              <a:rPr b="0" dirty="0" lang="en-US" sz="1400">
                <a:solidFill>
                  <a:srgbClr val="ff0000"/>
                </a:solidFill>
                <a:latin typeface="Colaborate"/>
              </a:rPr>
              <a:t>Organize</a:t>
            </a:r>
          </a:p>
          <a:p>
            <a:pPr/>
            <a:r>
              <a:rPr b="0" dirty="0" lang="en-US" sz="1400">
                <a:solidFill>
                  <a:srgbClr val="00b050"/>
                </a:solidFill>
                <a:latin typeface="Colaborate"/>
              </a:rPr>
              <a:t>•</a:t>
            </a:r>
            <a:r>
              <a:rPr b="0" dirty="0" lang="en-US" sz="1400">
                <a:latin typeface="Colaborate"/>
              </a:rPr>
              <a:t> </a:t>
            </a:r>
            <a:r>
              <a:rPr b="0" dirty="0" lang="en-US" sz="1400">
                <a:solidFill>
                  <a:srgbClr val="ff0000"/>
                </a:solidFill>
                <a:latin typeface="Colaborate"/>
              </a:rPr>
              <a:t>Efficiently accessed</a:t>
            </a:r>
            <a:endParaRPr b="0" dirty="0" lang="en-US" sz="1400">
              <a:solidFill>
                <a:srgbClr val="ff0000"/>
              </a:solidFill>
              <a:latin typeface="Colaborate"/>
            </a:endParaRPr>
          </a:p>
        </p:txBody>
      </p:sp>
      <p:sp>
        <p:nvSpPr>
          <p:cNvPr id="4" name="Text Placeholder 47">
            <a:extLst>
              <a:ext uri="{4275D863-5B86-49F9-9E43-97A342072DFB}">
                <a16:creationId xmlns:a16="http://schemas.microsoft.com/office/drawing/2010/main" id="{0F29B908-EB24-4748-A658-D58C7DA2A9B0}"/>
              </a:ext>
            </a:extLst>
          </p:cNvPr>
          <p:cNvSpPr>
            <a:spLocks noGrp="true"/>
          </p:cNvSpPr>
          <p:nvPr>
            <p:ph idx="8" type="body"/>
          </p:nvPr>
        </p:nvSpPr>
        <p:spPr>
          <a:xfrm rot="0">
            <a:off x="5454310" y="3021577"/>
            <a:ext cx="1256557" cy="994657"/>
          </a:xfrm>
        </p:spPr>
        <p:txBody>
          <a:bodyPr rtlCol="0"/>
          <a:lstStyle/>
          <a:p>
            <a:pPr/>
            <a:r>
              <a:rPr b="0" dirty="0" lang="en-US" sz="1400">
                <a:solidFill>
                  <a:srgbClr val="00b050"/>
                </a:solidFill>
                <a:latin typeface="Cabin"/>
              </a:rPr>
              <a:t>•</a:t>
            </a:r>
            <a:r>
              <a:rPr b="0" dirty="0" lang="en-US" sz="1400">
                <a:solidFill>
                  <a:srgbClr val="ff0000"/>
                </a:solidFill>
                <a:latin typeface="Cabin"/>
              </a:rPr>
              <a:t> </a:t>
            </a:r>
            <a:r>
              <a:rPr b="0" dirty="0" lang="en-US" sz="1200">
                <a:solidFill>
                  <a:srgbClr val="ff0000"/>
                </a:solidFill>
                <a:latin typeface="Cabin"/>
              </a:rPr>
              <a:t>E</a:t>
            </a:r>
            <a:r>
              <a:rPr b="0" dirty="0" lang="en-US" sz="900">
                <a:solidFill>
                  <a:srgbClr val="ff0000"/>
                </a:solidFill>
                <a:latin typeface="Cabin"/>
              </a:rPr>
              <a:t>f</a:t>
            </a:r>
            <a:r>
              <a:rPr b="0" dirty="0" lang="en-US">
                <a:solidFill>
                  <a:srgbClr val="ff0000"/>
                </a:solidFill>
                <a:latin typeface="Cabin"/>
              </a:rPr>
              <a:t>ficient insertion and deletion operation</a:t>
            </a:r>
            <a:r>
              <a:rPr b="0" dirty="0" lang="en-US">
                <a:solidFill>
                  <a:srgbClr val="ff0000"/>
                </a:solidFill>
                <a:latin typeface="Cabin"/>
              </a:rPr>
              <a:t>s</a:t>
            </a:r>
          </a:p>
          <a:p>
            <a:pPr/>
            <a:r>
              <a:rPr b="0" dirty="0" lang="en-US" sz="1400">
                <a:solidFill>
                  <a:srgbClr val="00b050"/>
                </a:solidFill>
                <a:latin typeface="Cabin"/>
              </a:rPr>
              <a:t>•</a:t>
            </a:r>
            <a:r>
              <a:rPr b="0" dirty="0" lang="en-US" sz="1400">
                <a:solidFill>
                  <a:srgbClr val="ff0000"/>
                </a:solidFill>
                <a:latin typeface="Cabin"/>
              </a:rPr>
              <a:t> </a:t>
            </a:r>
            <a:r>
              <a:rPr b="0" dirty="0" lang="en-US">
                <a:solidFill>
                  <a:srgbClr val="ff0000"/>
                </a:solidFill>
                <a:latin typeface="Cabin"/>
              </a:rPr>
              <a:t>It allows traversal in both directions</a:t>
            </a:r>
            <a:endParaRPr b="0" dirty="0" lang="en-US">
              <a:solidFill>
                <a:srgbClr val="ff0000"/>
              </a:solidFill>
              <a:latin typeface="Cabin"/>
            </a:endParaRPr>
          </a:p>
        </p:txBody>
      </p:sp>
      <p:sp>
        <p:nvSpPr>
          <p:cNvPr id="5" name="Text Placeholder 47">
            <a:extLst>
              <a:ext uri="{1A86AD87-9366-4030-B3AE-9E37304FB2B8}">
                <a16:creationId xmlns:a16="http://schemas.microsoft.com/office/drawing/2010/main" id="{49C98E09-68DE-4CA9-B53C-830F44382D6D}"/>
              </a:ext>
            </a:extLst>
          </p:cNvPr>
          <p:cNvSpPr>
            <a:spLocks noGrp="true"/>
          </p:cNvSpPr>
          <p:nvPr>
            <p:ph idx="9" type="body"/>
          </p:nvPr>
        </p:nvSpPr>
        <p:spPr>
          <a:xfrm rot="0">
            <a:off x="4690053" y="1829666"/>
            <a:ext cx="1256557" cy="599570"/>
          </a:xfrm>
        </p:spPr>
        <p:txBody>
          <a:bodyPr rtlCol="0"/>
          <a:lstStyle/>
          <a:p>
            <a:pPr/>
            <a:r>
              <a:rPr b="0" dirty="0" lang="en-US" sz="1400">
                <a:latin typeface="Colaborate"/>
              </a:rPr>
              <a:t>• </a:t>
            </a:r>
            <a:r>
              <a:rPr b="0" dirty="0" lang="en-US" sz="1200">
                <a:solidFill>
                  <a:srgbClr val="ff0000"/>
                </a:solidFill>
                <a:latin typeface="Colaborate"/>
              </a:rPr>
              <a:t>E</a:t>
            </a:r>
            <a:r>
              <a:rPr b="0" dirty="0" lang="en-US">
                <a:solidFill>
                  <a:srgbClr val="ff0000"/>
                </a:solidFill>
                <a:latin typeface="Cabin"/>
              </a:rPr>
              <a:t>fficient</a:t>
            </a:r>
            <a:r>
              <a:rPr b="0" dirty="0" lang="en-US">
                <a:solidFill>
                  <a:srgbClr val="ff0000"/>
                </a:solidFill>
                <a:latin typeface="Cabin"/>
              </a:rPr>
              <a:t> Retrieval</a:t>
            </a:r>
          </a:p>
          <a:p>
            <a:pPr/>
            <a:r>
              <a:rPr b="0" dirty="0" lang="en-US" sz="1400">
                <a:solidFill>
                  <a:srgbClr val="00b050"/>
                </a:solidFill>
                <a:latin typeface="Cabin"/>
              </a:rPr>
              <a:t>• </a:t>
            </a:r>
            <a:r>
              <a:rPr b="0" dirty="0" lang="en-US">
                <a:solidFill>
                  <a:srgbClr val="ff0000"/>
                </a:solidFill>
                <a:latin typeface="Cabin"/>
              </a:rPr>
              <a:t>Quick Comparisons</a:t>
            </a:r>
            <a:endParaRPr b="0" dirty="0" lang="en-US">
              <a:solidFill>
                <a:srgbClr val="ff0000"/>
              </a:solidFill>
              <a:latin typeface="Cabin"/>
            </a:endParaRPr>
          </a:p>
        </p:txBody>
      </p:sp>
      <p:sp>
        <p:nvSpPr>
          <p:cNvPr id="6" name="Text Placeholder 47">
            <a:extLst>
              <a:ext uri="{10F45BDC-2ED1-47F7-8830-74D92A3DF435}">
                <a16:creationId xmlns:a16="http://schemas.microsoft.com/office/drawing/2010/main" id="{96AF27A6-C60A-496B-A9BD-B59844402C4F}"/>
              </a:ext>
            </a:extLst>
          </p:cNvPr>
          <p:cNvSpPr>
            <a:spLocks noGrp="true"/>
          </p:cNvSpPr>
          <p:nvPr>
            <p:ph idx="10" type="body"/>
          </p:nvPr>
        </p:nvSpPr>
        <p:spPr>
          <a:xfrm rot="0">
            <a:off x="6123632" y="1751952"/>
            <a:ext cx="1354407" cy="677284"/>
          </a:xfrm>
        </p:spPr>
        <p:txBody>
          <a:bodyPr rtlCol="0"/>
          <a:lstStyle/>
          <a:p>
            <a:pPr/>
            <a:r>
              <a:rPr b="0" dirty="0" lang="en-US" sz="1400">
                <a:solidFill>
                  <a:srgbClr val="00b050"/>
                </a:solidFill>
                <a:latin typeface="Colaborate"/>
              </a:rPr>
              <a:t>•</a:t>
            </a:r>
            <a:r>
              <a:rPr b="0" dirty="0" lang="en-US" sz="1200">
                <a:solidFill>
                  <a:srgbClr val="00b050"/>
                </a:solidFill>
                <a:latin typeface="Colaborate"/>
              </a:rPr>
              <a:t> </a:t>
            </a:r>
            <a:r>
              <a:rPr b="0" dirty="0" lang="en-US" sz="1200">
                <a:solidFill>
                  <a:srgbClr val="ff0000"/>
                </a:solidFill>
                <a:latin typeface="Colaborate"/>
              </a:rPr>
              <a:t>S</a:t>
            </a:r>
            <a:r>
              <a:rPr b="0" dirty="0" lang="en-US" sz="1400">
                <a:solidFill>
                  <a:srgbClr val="ff0000"/>
                </a:solidFill>
                <a:latin typeface="Colaborate"/>
              </a:rPr>
              <a:t>t</a:t>
            </a:r>
            <a:r>
              <a:rPr b="0" dirty="0" lang="en-US" sz="1400">
                <a:solidFill>
                  <a:srgbClr val="ff0000"/>
                </a:solidFill>
                <a:latin typeface="Colaborate"/>
              </a:rPr>
              <a:t>ore</a:t>
            </a:r>
            <a:r>
              <a:rPr b="0" dirty="0" lang="en-US" sz="1400">
                <a:solidFill>
                  <a:srgbClr val="ff0000"/>
                </a:solidFill>
                <a:latin typeface="Colaborate"/>
              </a:rPr>
              <a:t> and </a:t>
            </a:r>
            <a:r>
              <a:rPr b="0" dirty="0" lang="en-US" sz="1200">
                <a:solidFill>
                  <a:srgbClr val="ff0000"/>
                </a:solidFill>
                <a:latin typeface="Colaborate"/>
              </a:rPr>
              <a:t>M</a:t>
            </a:r>
            <a:r>
              <a:rPr b="0" dirty="0" lang="en-US" sz="1400">
                <a:solidFill>
                  <a:srgbClr val="ff0000"/>
                </a:solidFill>
                <a:latin typeface="Colaborate"/>
              </a:rPr>
              <a:t>anage </a:t>
            </a:r>
          </a:p>
          <a:p>
            <a:pPr/>
            <a:r>
              <a:rPr b="0" dirty="0" lang="en-US" sz="1400">
                <a:solidFill>
                  <a:srgbClr val="ff0000"/>
                </a:solidFill>
                <a:latin typeface="Colaborate"/>
              </a:rPr>
              <a:t/>
            </a:r>
            <a:endParaRPr b="0" dirty="0" lang="en-US" sz="1400">
              <a:solidFill>
                <a:srgbClr val="ff0000"/>
              </a:solidFill>
              <a:latin typeface="Colaborate"/>
            </a:endParaRPr>
          </a:p>
        </p:txBody>
      </p:sp>
      <p:sp>
        <p:nvSpPr>
          <p:cNvPr id="7" name="Text Placeholder 47">
            <a:extLst>
              <a:ext uri="{02BA4291-068F-4297-AE38-4938A42EED4E}">
                <a16:creationId xmlns:a16="http://schemas.microsoft.com/office/drawing/2010/main" id="{5DA87477-49E9-4366-B104-1930064AD37F}"/>
              </a:ext>
            </a:extLst>
          </p:cNvPr>
          <p:cNvSpPr>
            <a:spLocks noGrp="true"/>
          </p:cNvSpPr>
          <p:nvPr>
            <p:ph idx="11" type="body"/>
          </p:nvPr>
        </p:nvSpPr>
        <p:spPr>
          <a:xfrm rot="0">
            <a:off x="7776876" y="2491978"/>
            <a:ext cx="1256557" cy="883396"/>
          </a:xfrm>
        </p:spPr>
        <p:txBody>
          <a:bodyPr rtlCol="0"/>
          <a:lstStyle/>
          <a:p>
            <a:pPr/>
            <a:r>
              <a:rPr b="0" dirty="0" lang="en-US" sz="1400">
                <a:solidFill>
                  <a:srgbClr val="00b050"/>
                </a:solidFill>
                <a:latin typeface="Cabin"/>
              </a:rPr>
              <a:t>• </a:t>
            </a:r>
            <a:r>
              <a:rPr b="0" dirty="0" lang="en-US">
                <a:solidFill>
                  <a:srgbClr val="ff0000"/>
                </a:solidFill>
                <a:latin typeface="Cabin"/>
              </a:rPr>
              <a:t>Represents the hierarchical relationship</a:t>
            </a:r>
          </a:p>
          <a:p>
            <a:pPr/>
            <a:r>
              <a:rPr b="0" dirty="0" lang="en-US" sz="1400">
                <a:solidFill>
                  <a:srgbClr val="00b050"/>
                </a:solidFill>
                <a:latin typeface="Cabin"/>
              </a:rPr>
              <a:t>•</a:t>
            </a:r>
            <a:r>
              <a:rPr b="0" dirty="0" lang="en-US" sz="1400">
                <a:solidFill>
                  <a:srgbClr val="ff0000"/>
                </a:solidFill>
                <a:latin typeface="Cabin"/>
              </a:rPr>
              <a:t> </a:t>
            </a:r>
            <a:r>
              <a:rPr b="0" dirty="0" lang="en-US">
                <a:solidFill>
                  <a:srgbClr val="ff0000"/>
                </a:solidFill>
                <a:latin typeface="Cabin"/>
              </a:rPr>
              <a:t>Allows for efficient traversal to determine</a:t>
            </a:r>
            <a:endParaRPr b="0" dirty="0" lang="en-US">
              <a:solidFill>
                <a:srgbClr val="ff0000"/>
              </a:solidFill>
              <a:latin typeface="Cabin"/>
            </a:endParaRPr>
          </a:p>
        </p:txBody>
      </p:sp>
      <p:sp>
        <p:nvSpPr>
          <p:cNvPr hidden="false" id="8" name="">
            <a:extLst>
              <a:ext uri="{2C5770B1-376F-4C91-8AFE-6CCE3DCE3CFE}">
                <a16:creationId xmlns:a16="http://schemas.microsoft.com/office/drawing/2010/main" id="{A29F3074-3CFD-4E91-AF1A-343AFA30EC87}"/>
              </a:ext>
            </a:extLst>
          </p:cNvPr>
          <p:cNvSpPr txBox="1">
            <a:spLocks noGrp="true"/>
          </p:cNvSpPr>
          <p:nvPr/>
        </p:nvSpPr>
        <p:spPr>
          <a:xfrm flipH="false" flipV="false" rot="0">
            <a:off x="701763" y="2667000"/>
            <a:ext cx="1898961" cy="639832"/>
          </a:xfrm>
          <a:prstGeom prst="rect">
            <a:avLst/>
          </a:prstGeom>
          <a:noFill/>
          <a:ln cap="flat" w="9525">
            <a:noFill/>
            <a:prstDash val="solid"/>
            <a:round/>
          </a:ln>
          <a:effectLst/>
        </p:spPr>
        <p:txBody>
          <a:bodyPr anchor="t" bIns="0" lIns="0" numCol="1" rIns="0" rtlCol="0" spcCol="0" tIns="0" vert="horz">
            <a:noAutofit/>
          </a:bodyPr>
          <a:lstStyle>
            <a:lvl1pPr algn="l" indent="0" lvl="0" marL="0" rtl="false">
              <a:lnSpc>
                <a:spcPct val="100000"/>
              </a:lnSpc>
              <a:spcBef>
                <a:spcPts val="1000"/>
              </a:spcBef>
              <a:spcAft>
                <a:spcPts val="0"/>
              </a:spcAft>
              <a:buFont typeface="Arial"/>
              <a:buNone/>
              <a:defRPr dirty="0" lang="en-US" sz="1400">
                <a:solidFill>
                  <a:schemeClr val="tx1"/>
                </a:solidFill>
                <a:latin typeface="Open Sans"/>
              </a:defRPr>
            </a:lvl1pPr>
            <a:lvl2pPr algn="l" indent="476250" lvl="1" marL="0" rtl="false">
              <a:lnSpc>
                <a:spcPct val="100000"/>
              </a:lnSpc>
              <a:spcBef>
                <a:spcPts val="499"/>
              </a:spcBef>
              <a:spcAft>
                <a:spcPts val="0"/>
              </a:spcAft>
              <a:buFont typeface="Arial"/>
              <a:buNone/>
              <a:defRPr dirty="0" lang="en-US" sz="1200">
                <a:solidFill>
                  <a:schemeClr val="tx1"/>
                </a:solidFill>
                <a:latin typeface="Open Sans"/>
              </a:defRPr>
            </a:lvl2pPr>
            <a:lvl3pPr algn="l" indent="952500" lvl="2" marL="0" rtl="false">
              <a:lnSpc>
                <a:spcPct val="100000"/>
              </a:lnSpc>
              <a:spcBef>
                <a:spcPts val="499"/>
              </a:spcBef>
              <a:spcAft>
                <a:spcPts val="0"/>
              </a:spcAft>
              <a:buFont typeface="Arial"/>
              <a:buNone/>
              <a:defRPr dirty="0" lang="en-US" sz="1200">
                <a:solidFill>
                  <a:schemeClr val="tx1"/>
                </a:solidFill>
                <a:latin typeface="Open Sans"/>
              </a:defRPr>
            </a:lvl3pPr>
            <a:lvl4pPr algn="l" indent="1428750" lvl="3" marL="0" rtl="false">
              <a:lnSpc>
                <a:spcPct val="100000"/>
              </a:lnSpc>
              <a:spcBef>
                <a:spcPts val="499"/>
              </a:spcBef>
              <a:spcAft>
                <a:spcPts val="0"/>
              </a:spcAft>
              <a:buFont typeface="Arial"/>
              <a:buNone/>
              <a:defRPr dirty="0" lang="en-US" sz="1200">
                <a:solidFill>
                  <a:schemeClr val="tx1">
                    <a:alpha val="70000"/>
                  </a:schemeClr>
                </a:solidFill>
                <a:latin typeface="Open Sans"/>
              </a:defRPr>
            </a:lvl4pPr>
            <a:lvl5pPr algn="l" indent="1905000" lvl="4" marL="0" rtl="false">
              <a:lnSpc>
                <a:spcPct val="100000"/>
              </a:lnSpc>
              <a:spcBef>
                <a:spcPts val="499"/>
              </a:spcBef>
              <a:spcAft>
                <a:spcPts val="0"/>
              </a:spcAft>
              <a:buFont typeface="Arial"/>
              <a:buNone/>
              <a:defRPr baseline="0" dirty="0" lang="en-US" sz="1200">
                <a:solidFill>
                  <a:schemeClr val="tx1">
                    <a:alpha val="50000"/>
                  </a:schemeClr>
                </a:solidFill>
                <a:latin typeface="Open Sans"/>
              </a:defRPr>
            </a:lvl5pPr>
            <a:lvl6pPr algn="l" indent="-228580" lvl="5" marL="2514373" rtl="false">
              <a:lnSpc>
                <a:spcPct val="90000"/>
              </a:lnSpc>
              <a:spcBef>
                <a:spcPts val="499"/>
              </a:spcBef>
              <a:spcAft>
                <a:spcPts val="0"/>
              </a:spcAft>
              <a:buFont typeface="Arial"/>
              <a:buChar char="•"/>
              <a:defRPr dirty="0" lang="en-US" sz="1800">
                <a:solidFill>
                  <a:schemeClr val="tx1"/>
                </a:solidFill>
                <a:latin typeface="Open Sans"/>
              </a:defRPr>
            </a:lvl6pPr>
            <a:lvl7pPr algn="l" indent="-228580" lvl="6" marL="2971534" rtl="false">
              <a:lnSpc>
                <a:spcPct val="90000"/>
              </a:lnSpc>
              <a:spcBef>
                <a:spcPts val="499"/>
              </a:spcBef>
              <a:spcAft>
                <a:spcPts val="0"/>
              </a:spcAft>
              <a:buFont typeface="Arial"/>
              <a:buChar char="•"/>
              <a:defRPr dirty="0" lang="en-US" sz="1800">
                <a:solidFill>
                  <a:schemeClr val="tx1"/>
                </a:solidFill>
                <a:latin typeface="Open Sans"/>
              </a:defRPr>
            </a:lvl7pPr>
            <a:lvl8pPr algn="l" indent="-228580" lvl="7" marL="3428692" rtl="false">
              <a:lnSpc>
                <a:spcPct val="90000"/>
              </a:lnSpc>
              <a:spcBef>
                <a:spcPts val="499"/>
              </a:spcBef>
              <a:spcAft>
                <a:spcPts val="0"/>
              </a:spcAft>
              <a:buFont typeface="Arial"/>
              <a:buChar char="•"/>
              <a:defRPr dirty="0" lang="en-US" sz="1800">
                <a:solidFill>
                  <a:schemeClr val="tx1"/>
                </a:solidFill>
                <a:latin typeface="Open Sans"/>
              </a:defRPr>
            </a:lvl8pPr>
            <a:lvl9pPr algn="l" indent="-228580" lvl="8" marL="3885850" rtl="false">
              <a:lnSpc>
                <a:spcPct val="90000"/>
              </a:lnSpc>
              <a:spcBef>
                <a:spcPts val="499"/>
              </a:spcBef>
              <a:spcAft>
                <a:spcPts val="0"/>
              </a:spcAft>
              <a:buFont typeface="Arial"/>
              <a:buChar char="•"/>
              <a:defRPr dirty="0" lang="en-US" sz="1800">
                <a:solidFill>
                  <a:schemeClr val="tx1"/>
                </a:solidFill>
                <a:latin typeface="Open Sans"/>
              </a:defRPr>
            </a:lvl9pPr>
          </a:lstStyle>
          <a:p>
            <a:pPr algn="l" indent="0" lvl="0" marL="0" rtl="false">
              <a:lnSpc>
                <a:spcPct val="100000"/>
              </a:lnSpc>
              <a:spcBef>
                <a:spcPts val="1000"/>
              </a:spcBef>
              <a:spcAft>
                <a:spcPts val="0"/>
              </a:spcAft>
              <a:buFont typeface="Arial"/>
              <a:buNone/>
            </a:pPr>
            <a:r>
              <a:rPr dirty="0" lang="en-US" sz="1400">
                <a:solidFill>
                  <a:schemeClr val="tx1"/>
                </a:solidFill>
                <a:latin typeface="Söhne"/>
              </a:rPr>
              <a:t/>
            </a:r>
            <a:endParaRPr dirty="0" lang="en-US" sz="1400">
              <a:solidFill>
                <a:schemeClr val="tx1"/>
              </a:solidFill>
              <a:latin typeface="Söhne"/>
            </a:endParaRPr>
          </a:p>
        </p:txBody>
      </p:sp>
      <p:sp>
        <p:nvSpPr>
          <p:cNvPr hidden="false" id="9" name="">
            <a:extLst>
              <a:ext uri="{B647D932-C78D-495E-AE31-07E67A478EBE}">
                <a16:creationId xmlns:a16="http://schemas.microsoft.com/office/drawing/2010/main" id="{06676CB9-727F-4DAD-9572-5CEDDCD5A47F}"/>
              </a:ext>
            </a:extLst>
          </p:cNvPr>
          <p:cNvSpPr txBox="1">
            <a:spLocks noGrp="true"/>
          </p:cNvSpPr>
          <p:nvPr/>
        </p:nvSpPr>
        <p:spPr>
          <a:xfrm flipH="false" flipV="false" rot="0">
            <a:off x="3481454" y="2241756"/>
            <a:ext cx="543982" cy="270033"/>
          </a:xfrm>
          <a:prstGeom prst="rect">
            <a:avLst/>
          </a:prstGeom>
          <a:gradFill rotWithShape="1">
            <a:gsLst>
              <a:gs pos="100000">
                <a:schemeClr val="accent1">
                  <a:lumMod val="20000"/>
                  <a:lumOff val="40000"/>
                </a:schemeClr>
              </a:gs>
              <a:gs pos="75000">
                <a:schemeClr val="accent1">
                  <a:lumMod val="20000"/>
                  <a:lumOff val="40000"/>
                </a:schemeClr>
              </a:gs>
              <a:gs pos="0">
                <a:schemeClr val="accent1">
                  <a:lumMod val="20000"/>
                  <a:lumOff val="70000"/>
                </a:schemeClr>
              </a:gs>
            </a:gsLst>
            <a:lin ang="16200000" scaled="0"/>
          </a:gradFill>
          <a:ln cap="flat" w="9525">
            <a:noFill/>
            <a:prstDash val="solid"/>
            <a:miter lim="800000"/>
          </a:ln>
          <a:effectLst/>
        </p:spPr>
        <p:txBody>
          <a:bodyPr anchor="t" bIns="0" lIns="0" numCol="1" rIns="0" rtlCol="0" spcCol="0" tIns="0" vert="horz">
            <a:noAutofit/>
          </a:bodyPr>
          <a:lstStyle>
            <a:lvl1pPr algn="l" indent="0" lvl="0" marL="0" rtl="false">
              <a:lnSpc>
                <a:spcPct val="100000"/>
              </a:lnSpc>
              <a:spcBef>
                <a:spcPts val="1000"/>
              </a:spcBef>
              <a:spcAft>
                <a:spcPts val="0"/>
              </a:spcAft>
              <a:buFont typeface="Arial"/>
              <a:buNone/>
              <a:defRPr dirty="0" lang="en-US" sz="1400">
                <a:solidFill>
                  <a:schemeClr val="tx1"/>
                </a:solidFill>
                <a:latin typeface="Open Sans"/>
              </a:defRPr>
            </a:lvl1pPr>
            <a:lvl2pPr algn="l" indent="476250" lvl="1" marL="0" rtl="false">
              <a:lnSpc>
                <a:spcPct val="100000"/>
              </a:lnSpc>
              <a:spcBef>
                <a:spcPts val="499"/>
              </a:spcBef>
              <a:spcAft>
                <a:spcPts val="0"/>
              </a:spcAft>
              <a:buFont typeface="Arial"/>
              <a:buNone/>
              <a:defRPr dirty="0" lang="en-US" sz="1200">
                <a:solidFill>
                  <a:schemeClr val="tx1"/>
                </a:solidFill>
                <a:latin typeface="Open Sans"/>
              </a:defRPr>
            </a:lvl2pPr>
            <a:lvl3pPr algn="l" indent="952500" lvl="2" marL="0" rtl="false">
              <a:lnSpc>
                <a:spcPct val="100000"/>
              </a:lnSpc>
              <a:spcBef>
                <a:spcPts val="499"/>
              </a:spcBef>
              <a:spcAft>
                <a:spcPts val="0"/>
              </a:spcAft>
              <a:buFont typeface="Arial"/>
              <a:buNone/>
              <a:defRPr dirty="0" lang="en-US" sz="1200">
                <a:solidFill>
                  <a:schemeClr val="tx1"/>
                </a:solidFill>
                <a:latin typeface="Open Sans"/>
              </a:defRPr>
            </a:lvl3pPr>
            <a:lvl4pPr algn="l" indent="1428750" lvl="3" marL="0" rtl="false">
              <a:lnSpc>
                <a:spcPct val="100000"/>
              </a:lnSpc>
              <a:spcBef>
                <a:spcPts val="499"/>
              </a:spcBef>
              <a:spcAft>
                <a:spcPts val="0"/>
              </a:spcAft>
              <a:buFont typeface="Arial"/>
              <a:buNone/>
              <a:defRPr dirty="0" lang="en-US" sz="1200">
                <a:solidFill>
                  <a:schemeClr val="tx1">
                    <a:alpha val="70000"/>
                  </a:schemeClr>
                </a:solidFill>
                <a:latin typeface="Open Sans"/>
              </a:defRPr>
            </a:lvl4pPr>
            <a:lvl5pPr algn="l" indent="1905000" lvl="4" marL="0" rtl="false">
              <a:lnSpc>
                <a:spcPct val="100000"/>
              </a:lnSpc>
              <a:spcBef>
                <a:spcPts val="499"/>
              </a:spcBef>
              <a:spcAft>
                <a:spcPts val="0"/>
              </a:spcAft>
              <a:buFont typeface="Arial"/>
              <a:buNone/>
              <a:defRPr baseline="0" dirty="0" lang="en-US" sz="1200">
                <a:solidFill>
                  <a:schemeClr val="tx1">
                    <a:alpha val="50000"/>
                  </a:schemeClr>
                </a:solidFill>
                <a:latin typeface="Open Sans"/>
              </a:defRPr>
            </a:lvl5pPr>
            <a:lvl6pPr algn="l" indent="-228580" lvl="5" marL="2514373" rtl="false">
              <a:lnSpc>
                <a:spcPct val="90000"/>
              </a:lnSpc>
              <a:spcBef>
                <a:spcPts val="499"/>
              </a:spcBef>
              <a:spcAft>
                <a:spcPts val="0"/>
              </a:spcAft>
              <a:buFont typeface="Arial"/>
              <a:buChar char="•"/>
              <a:defRPr dirty="0" lang="en-US" sz="1800">
                <a:solidFill>
                  <a:schemeClr val="tx1"/>
                </a:solidFill>
                <a:latin typeface="Open Sans"/>
              </a:defRPr>
            </a:lvl6pPr>
            <a:lvl7pPr algn="l" indent="-228580" lvl="6" marL="2971534" rtl="false">
              <a:lnSpc>
                <a:spcPct val="90000"/>
              </a:lnSpc>
              <a:spcBef>
                <a:spcPts val="499"/>
              </a:spcBef>
              <a:spcAft>
                <a:spcPts val="0"/>
              </a:spcAft>
              <a:buFont typeface="Arial"/>
              <a:buChar char="•"/>
              <a:defRPr dirty="0" lang="en-US" sz="1800">
                <a:solidFill>
                  <a:schemeClr val="tx1"/>
                </a:solidFill>
                <a:latin typeface="Open Sans"/>
              </a:defRPr>
            </a:lvl7pPr>
            <a:lvl8pPr algn="l" indent="-228580" lvl="7" marL="3428692" rtl="false">
              <a:lnSpc>
                <a:spcPct val="90000"/>
              </a:lnSpc>
              <a:spcBef>
                <a:spcPts val="499"/>
              </a:spcBef>
              <a:spcAft>
                <a:spcPts val="0"/>
              </a:spcAft>
              <a:buFont typeface="Arial"/>
              <a:buChar char="•"/>
              <a:defRPr dirty="0" lang="en-US" sz="1800">
                <a:solidFill>
                  <a:schemeClr val="tx1"/>
                </a:solidFill>
                <a:latin typeface="Open Sans"/>
              </a:defRPr>
            </a:lvl8pPr>
            <a:lvl9pPr algn="l" indent="-228580" lvl="8" marL="3885850" rtl="false">
              <a:lnSpc>
                <a:spcPct val="90000"/>
              </a:lnSpc>
              <a:spcBef>
                <a:spcPts val="499"/>
              </a:spcBef>
              <a:spcAft>
                <a:spcPts val="0"/>
              </a:spcAft>
              <a:buFont typeface="Arial"/>
              <a:buChar char="•"/>
              <a:defRPr dirty="0" lang="en-US" sz="1800">
                <a:solidFill>
                  <a:schemeClr val="tx1"/>
                </a:solidFill>
                <a:latin typeface="Open Sans"/>
              </a:defRPr>
            </a:lvl9pPr>
          </a:lstStyle>
          <a:p>
            <a:pPr algn="l" indent="0" lvl="0" marL="0" rtl="false">
              <a:lnSpc>
                <a:spcPct val="100000"/>
              </a:lnSpc>
              <a:spcBef>
                <a:spcPts val="1000"/>
              </a:spcBef>
              <a:spcAft>
                <a:spcPts val="0"/>
              </a:spcAft>
              <a:buFont typeface="Arial"/>
              <a:buNone/>
            </a:pPr>
            <a:r>
              <a:rPr dirty="0" lang="en-US" sz="1400">
                <a:solidFill>
                  <a:schemeClr val="tx1"/>
                </a:solidFill>
                <a:latin typeface="Söhne"/>
              </a:rPr>
              <a:t>HEAP</a:t>
            </a:r>
            <a:endParaRPr dirty="0" lang="en-US" sz="1400">
              <a:solidFill>
                <a:schemeClr val="tx1"/>
              </a:solidFill>
              <a:latin typeface="Söhne"/>
            </a:endParaRPr>
          </a:p>
        </p:txBody>
      </p:sp>
      <p:sp>
        <p:nvSpPr>
          <p:cNvPr hidden="false" id="10" name="">
            <a:extLst>
              <a:ext uri="{D5A2885B-3A4C-4C9A-912C-B4E14A2BF4EF}">
                <a16:creationId xmlns:a16="http://schemas.microsoft.com/office/drawing/2010/main" id="{61FCC43D-25E0-4637-AC35-28D360040E13}"/>
              </a:ext>
            </a:extLst>
          </p:cNvPr>
          <p:cNvSpPr txBox="1">
            <a:spLocks noGrp="true"/>
          </p:cNvSpPr>
          <p:nvPr/>
        </p:nvSpPr>
        <p:spPr>
          <a:xfrm flipH="false" flipV="false" rot="0">
            <a:off x="5046345" y="1337491"/>
            <a:ext cx="543982" cy="310848"/>
          </a:xfrm>
          <a:prstGeom prst="rect">
            <a:avLst/>
          </a:prstGeom>
          <a:gradFill rotWithShape="1">
            <a:gsLst>
              <a:gs pos="100000">
                <a:schemeClr val="accent1">
                  <a:lumMod val="20000"/>
                  <a:lumOff val="40000"/>
                </a:schemeClr>
              </a:gs>
              <a:gs pos="75000">
                <a:schemeClr val="accent1">
                  <a:lumMod val="20000"/>
                  <a:lumOff val="40000"/>
                </a:schemeClr>
              </a:gs>
              <a:gs pos="0">
                <a:schemeClr val="accent1">
                  <a:lumMod val="20000"/>
                  <a:lumOff val="70000"/>
                </a:schemeClr>
              </a:gs>
            </a:gsLst>
            <a:lin ang="16200000" scaled="0"/>
          </a:gradFill>
          <a:ln cap="flat" w="9525">
            <a:noFill/>
            <a:prstDash val="solid"/>
            <a:miter lim="800000"/>
          </a:ln>
          <a:effectLst/>
        </p:spPr>
        <p:txBody>
          <a:bodyPr anchor="t" bIns="0" lIns="0" numCol="1" rIns="0" rtlCol="0" spcCol="0" tIns="0" vert="horz">
            <a:noAutofit/>
          </a:bodyPr>
          <a:lstStyle>
            <a:lvl1pPr algn="l" indent="0" lvl="0" marL="0" rtl="false">
              <a:lnSpc>
                <a:spcPct val="100000"/>
              </a:lnSpc>
              <a:spcBef>
                <a:spcPts val="1000"/>
              </a:spcBef>
              <a:spcAft>
                <a:spcPts val="0"/>
              </a:spcAft>
              <a:buFont typeface="Arial"/>
              <a:buNone/>
              <a:defRPr dirty="0" lang="en-US" sz="1400">
                <a:solidFill>
                  <a:schemeClr val="tx1"/>
                </a:solidFill>
                <a:latin typeface="Open Sans"/>
              </a:defRPr>
            </a:lvl1pPr>
            <a:lvl2pPr algn="l" indent="476250" lvl="1" marL="0" rtl="false">
              <a:lnSpc>
                <a:spcPct val="100000"/>
              </a:lnSpc>
              <a:spcBef>
                <a:spcPts val="499"/>
              </a:spcBef>
              <a:spcAft>
                <a:spcPts val="0"/>
              </a:spcAft>
              <a:buFont typeface="Arial"/>
              <a:buNone/>
              <a:defRPr dirty="0" lang="en-US" sz="1200">
                <a:solidFill>
                  <a:schemeClr val="tx1"/>
                </a:solidFill>
                <a:latin typeface="Open Sans"/>
              </a:defRPr>
            </a:lvl2pPr>
            <a:lvl3pPr algn="l" indent="952500" lvl="2" marL="0" rtl="false">
              <a:lnSpc>
                <a:spcPct val="100000"/>
              </a:lnSpc>
              <a:spcBef>
                <a:spcPts val="499"/>
              </a:spcBef>
              <a:spcAft>
                <a:spcPts val="0"/>
              </a:spcAft>
              <a:buFont typeface="Arial"/>
              <a:buNone/>
              <a:defRPr dirty="0" lang="en-US" sz="1200">
                <a:solidFill>
                  <a:schemeClr val="tx1"/>
                </a:solidFill>
                <a:latin typeface="Open Sans"/>
              </a:defRPr>
            </a:lvl3pPr>
            <a:lvl4pPr algn="l" indent="1428750" lvl="3" marL="0" rtl="false">
              <a:lnSpc>
                <a:spcPct val="100000"/>
              </a:lnSpc>
              <a:spcBef>
                <a:spcPts val="499"/>
              </a:spcBef>
              <a:spcAft>
                <a:spcPts val="0"/>
              </a:spcAft>
              <a:buFont typeface="Arial"/>
              <a:buNone/>
              <a:defRPr dirty="0" lang="en-US" sz="1200">
                <a:solidFill>
                  <a:schemeClr val="tx1">
                    <a:alpha val="70000"/>
                  </a:schemeClr>
                </a:solidFill>
                <a:latin typeface="Open Sans"/>
              </a:defRPr>
            </a:lvl4pPr>
            <a:lvl5pPr algn="l" indent="1905000" lvl="4" marL="0" rtl="false">
              <a:lnSpc>
                <a:spcPct val="100000"/>
              </a:lnSpc>
              <a:spcBef>
                <a:spcPts val="499"/>
              </a:spcBef>
              <a:spcAft>
                <a:spcPts val="0"/>
              </a:spcAft>
              <a:buFont typeface="Arial"/>
              <a:buNone/>
              <a:defRPr baseline="0" dirty="0" lang="en-US" sz="1200">
                <a:solidFill>
                  <a:schemeClr val="tx1">
                    <a:alpha val="50000"/>
                  </a:schemeClr>
                </a:solidFill>
                <a:latin typeface="Open Sans"/>
              </a:defRPr>
            </a:lvl5pPr>
            <a:lvl6pPr algn="l" indent="-228580" lvl="5" marL="2514373" rtl="false">
              <a:lnSpc>
                <a:spcPct val="90000"/>
              </a:lnSpc>
              <a:spcBef>
                <a:spcPts val="499"/>
              </a:spcBef>
              <a:spcAft>
                <a:spcPts val="0"/>
              </a:spcAft>
              <a:buFont typeface="Arial"/>
              <a:buChar char="•"/>
              <a:defRPr dirty="0" lang="en-US" sz="1800">
                <a:solidFill>
                  <a:schemeClr val="tx1"/>
                </a:solidFill>
                <a:latin typeface="Open Sans"/>
              </a:defRPr>
            </a:lvl6pPr>
            <a:lvl7pPr algn="l" indent="-228580" lvl="6" marL="2971534" rtl="false">
              <a:lnSpc>
                <a:spcPct val="90000"/>
              </a:lnSpc>
              <a:spcBef>
                <a:spcPts val="499"/>
              </a:spcBef>
              <a:spcAft>
                <a:spcPts val="0"/>
              </a:spcAft>
              <a:buFont typeface="Arial"/>
              <a:buChar char="•"/>
              <a:defRPr dirty="0" lang="en-US" sz="1800">
                <a:solidFill>
                  <a:schemeClr val="tx1"/>
                </a:solidFill>
                <a:latin typeface="Open Sans"/>
              </a:defRPr>
            </a:lvl7pPr>
            <a:lvl8pPr algn="l" indent="-228580" lvl="7" marL="3428692" rtl="false">
              <a:lnSpc>
                <a:spcPct val="90000"/>
              </a:lnSpc>
              <a:spcBef>
                <a:spcPts val="499"/>
              </a:spcBef>
              <a:spcAft>
                <a:spcPts val="0"/>
              </a:spcAft>
              <a:buFont typeface="Arial"/>
              <a:buChar char="•"/>
              <a:defRPr dirty="0" lang="en-US" sz="1800">
                <a:solidFill>
                  <a:schemeClr val="tx1"/>
                </a:solidFill>
                <a:latin typeface="Open Sans"/>
              </a:defRPr>
            </a:lvl8pPr>
            <a:lvl9pPr algn="l" indent="-228580" lvl="8" marL="3885850" rtl="false">
              <a:lnSpc>
                <a:spcPct val="90000"/>
              </a:lnSpc>
              <a:spcBef>
                <a:spcPts val="499"/>
              </a:spcBef>
              <a:spcAft>
                <a:spcPts val="0"/>
              </a:spcAft>
              <a:buFont typeface="Arial"/>
              <a:buChar char="•"/>
              <a:defRPr dirty="0" lang="en-US" sz="1800">
                <a:solidFill>
                  <a:schemeClr val="tx1"/>
                </a:solidFill>
                <a:latin typeface="Open Sans"/>
              </a:defRPr>
            </a:lvl9pPr>
          </a:lstStyle>
          <a:p>
            <a:pPr algn="l" indent="0" lvl="0" marL="0" rtl="false">
              <a:lnSpc>
                <a:spcPct val="100000"/>
              </a:lnSpc>
              <a:spcBef>
                <a:spcPts val="1000"/>
              </a:spcBef>
              <a:spcAft>
                <a:spcPts val="0"/>
              </a:spcAft>
              <a:buFont typeface="Arial"/>
              <a:buNone/>
            </a:pPr>
            <a:r>
              <a:rPr dirty="0" lang="en-US" sz="1400">
                <a:solidFill>
                  <a:schemeClr val="tx1"/>
                </a:solidFill>
                <a:latin typeface="Söhne"/>
              </a:rPr>
              <a:t>HE</a:t>
            </a:r>
            <a:r>
              <a:rPr dirty="0" lang="en-US" sz="1400">
                <a:solidFill>
                  <a:schemeClr val="tx1"/>
                </a:solidFill>
                <a:latin typeface="Söhne"/>
              </a:rPr>
              <a:t>AP</a:t>
            </a:r>
            <a:endParaRPr dirty="0" lang="en-US" sz="1400">
              <a:solidFill>
                <a:schemeClr val="tx1"/>
              </a:solidFill>
              <a:latin typeface="Söhne"/>
            </a:endParaRPr>
          </a:p>
        </p:txBody>
      </p:sp>
      <p:sp>
        <p:nvSpPr>
          <p:cNvPr hidden="false" id="11" name="">
            <a:extLst>
              <a:ext uri="{01119A84-8F1E-4155-89C5-FF9B642135D0}">
                <a16:creationId xmlns:a16="http://schemas.microsoft.com/office/drawing/2010/main" id="{A2FE6113-BDA6-4763-8CE4-97DBB3D851C7}"/>
              </a:ext>
            </a:extLst>
          </p:cNvPr>
          <p:cNvSpPr txBox="1">
            <a:spLocks noGrp="true"/>
          </p:cNvSpPr>
          <p:nvPr/>
        </p:nvSpPr>
        <p:spPr>
          <a:xfrm flipH="false" flipV="false" rot="0">
            <a:off x="6460378" y="1337491"/>
            <a:ext cx="863460" cy="310848"/>
          </a:xfrm>
          <a:prstGeom prst="rect">
            <a:avLst/>
          </a:prstGeom>
          <a:gradFill rotWithShape="1">
            <a:gsLst>
              <a:gs pos="100000">
                <a:schemeClr val="accent1">
                  <a:lumMod val="20000"/>
                  <a:lumOff val="40000"/>
                </a:schemeClr>
              </a:gs>
              <a:gs pos="75000">
                <a:schemeClr val="accent1">
                  <a:lumMod val="20000"/>
                  <a:lumOff val="40000"/>
                </a:schemeClr>
              </a:gs>
              <a:gs pos="0">
                <a:schemeClr val="accent1">
                  <a:lumMod val="20000"/>
                  <a:lumOff val="70000"/>
                </a:schemeClr>
              </a:gs>
            </a:gsLst>
            <a:lin ang="16200000" scaled="0"/>
          </a:gradFill>
          <a:ln cap="flat" w="9525">
            <a:noFill/>
            <a:prstDash val="solid"/>
            <a:miter lim="800000"/>
          </a:ln>
          <a:effectLst/>
        </p:spPr>
        <p:txBody>
          <a:bodyPr anchor="t" bIns="0" lIns="0" numCol="1" rIns="0" rtlCol="0" spcCol="0" tIns="0" vert="horz">
            <a:noAutofit/>
          </a:bodyPr>
          <a:lstStyle>
            <a:lvl1pPr algn="l" indent="0" lvl="0" marL="0" rtl="false">
              <a:lnSpc>
                <a:spcPct val="100000"/>
              </a:lnSpc>
              <a:spcBef>
                <a:spcPts val="1000"/>
              </a:spcBef>
              <a:spcAft>
                <a:spcPts val="0"/>
              </a:spcAft>
              <a:buFont typeface="Arial"/>
              <a:buNone/>
              <a:defRPr dirty="0" lang="en-US" sz="1400">
                <a:solidFill>
                  <a:schemeClr val="tx1"/>
                </a:solidFill>
                <a:latin typeface="Open Sans"/>
              </a:defRPr>
            </a:lvl1pPr>
            <a:lvl2pPr algn="l" indent="476250" lvl="1" marL="0" rtl="false">
              <a:lnSpc>
                <a:spcPct val="100000"/>
              </a:lnSpc>
              <a:spcBef>
                <a:spcPts val="499"/>
              </a:spcBef>
              <a:spcAft>
                <a:spcPts val="0"/>
              </a:spcAft>
              <a:buFont typeface="Arial"/>
              <a:buNone/>
              <a:defRPr dirty="0" lang="en-US" sz="1200">
                <a:solidFill>
                  <a:schemeClr val="tx1"/>
                </a:solidFill>
                <a:latin typeface="Open Sans"/>
              </a:defRPr>
            </a:lvl2pPr>
            <a:lvl3pPr algn="l" indent="952500" lvl="2" marL="0" rtl="false">
              <a:lnSpc>
                <a:spcPct val="100000"/>
              </a:lnSpc>
              <a:spcBef>
                <a:spcPts val="499"/>
              </a:spcBef>
              <a:spcAft>
                <a:spcPts val="0"/>
              </a:spcAft>
              <a:buFont typeface="Arial"/>
              <a:buNone/>
              <a:defRPr dirty="0" lang="en-US" sz="1200">
                <a:solidFill>
                  <a:schemeClr val="tx1"/>
                </a:solidFill>
                <a:latin typeface="Open Sans"/>
              </a:defRPr>
            </a:lvl3pPr>
            <a:lvl4pPr algn="l" indent="1428750" lvl="3" marL="0" rtl="false">
              <a:lnSpc>
                <a:spcPct val="100000"/>
              </a:lnSpc>
              <a:spcBef>
                <a:spcPts val="499"/>
              </a:spcBef>
              <a:spcAft>
                <a:spcPts val="0"/>
              </a:spcAft>
              <a:buFont typeface="Arial"/>
              <a:buNone/>
              <a:defRPr dirty="0" lang="en-US" sz="1200">
                <a:solidFill>
                  <a:schemeClr val="tx1">
                    <a:alpha val="70000"/>
                  </a:schemeClr>
                </a:solidFill>
                <a:latin typeface="Open Sans"/>
              </a:defRPr>
            </a:lvl4pPr>
            <a:lvl5pPr algn="l" indent="1905000" lvl="4" marL="0" rtl="false">
              <a:lnSpc>
                <a:spcPct val="100000"/>
              </a:lnSpc>
              <a:spcBef>
                <a:spcPts val="499"/>
              </a:spcBef>
              <a:spcAft>
                <a:spcPts val="0"/>
              </a:spcAft>
              <a:buFont typeface="Arial"/>
              <a:buNone/>
              <a:defRPr baseline="0" dirty="0" lang="en-US" sz="1200">
                <a:solidFill>
                  <a:schemeClr val="tx1">
                    <a:alpha val="50000"/>
                  </a:schemeClr>
                </a:solidFill>
                <a:latin typeface="Open Sans"/>
              </a:defRPr>
            </a:lvl5pPr>
            <a:lvl6pPr algn="l" indent="-228580" lvl="5" marL="2514373" rtl="false">
              <a:lnSpc>
                <a:spcPct val="90000"/>
              </a:lnSpc>
              <a:spcBef>
                <a:spcPts val="499"/>
              </a:spcBef>
              <a:spcAft>
                <a:spcPts val="0"/>
              </a:spcAft>
              <a:buFont typeface="Arial"/>
              <a:buChar char="•"/>
              <a:defRPr dirty="0" lang="en-US" sz="1800">
                <a:solidFill>
                  <a:schemeClr val="tx1"/>
                </a:solidFill>
                <a:latin typeface="Open Sans"/>
              </a:defRPr>
            </a:lvl6pPr>
            <a:lvl7pPr algn="l" indent="-228580" lvl="6" marL="2971534" rtl="false">
              <a:lnSpc>
                <a:spcPct val="90000"/>
              </a:lnSpc>
              <a:spcBef>
                <a:spcPts val="499"/>
              </a:spcBef>
              <a:spcAft>
                <a:spcPts val="0"/>
              </a:spcAft>
              <a:buFont typeface="Arial"/>
              <a:buChar char="•"/>
              <a:defRPr dirty="0" lang="en-US" sz="1800">
                <a:solidFill>
                  <a:schemeClr val="tx1"/>
                </a:solidFill>
                <a:latin typeface="Open Sans"/>
              </a:defRPr>
            </a:lvl7pPr>
            <a:lvl8pPr algn="l" indent="-228580" lvl="7" marL="3428692" rtl="false">
              <a:lnSpc>
                <a:spcPct val="90000"/>
              </a:lnSpc>
              <a:spcBef>
                <a:spcPts val="499"/>
              </a:spcBef>
              <a:spcAft>
                <a:spcPts val="0"/>
              </a:spcAft>
              <a:buFont typeface="Arial"/>
              <a:buChar char="•"/>
              <a:defRPr dirty="0" lang="en-US" sz="1800">
                <a:solidFill>
                  <a:schemeClr val="tx1"/>
                </a:solidFill>
                <a:latin typeface="Open Sans"/>
              </a:defRPr>
            </a:lvl8pPr>
            <a:lvl9pPr algn="l" indent="-228580" lvl="8" marL="3885850" rtl="false">
              <a:lnSpc>
                <a:spcPct val="90000"/>
              </a:lnSpc>
              <a:spcBef>
                <a:spcPts val="499"/>
              </a:spcBef>
              <a:spcAft>
                <a:spcPts val="0"/>
              </a:spcAft>
              <a:buFont typeface="Arial"/>
              <a:buChar char="•"/>
              <a:defRPr dirty="0" lang="en-US" sz="1800">
                <a:solidFill>
                  <a:schemeClr val="tx1"/>
                </a:solidFill>
                <a:latin typeface="Open Sans"/>
              </a:defRPr>
            </a:lvl9pPr>
          </a:lstStyle>
          <a:p>
            <a:pPr algn="l" indent="0" lvl="0" marL="0" rtl="false">
              <a:lnSpc>
                <a:spcPct val="100000"/>
              </a:lnSpc>
              <a:spcBef>
                <a:spcPts val="1000"/>
              </a:spcBef>
              <a:spcAft>
                <a:spcPts val="0"/>
              </a:spcAft>
              <a:buFont typeface="Arial"/>
              <a:buNone/>
            </a:pPr>
            <a:r>
              <a:rPr dirty="0" lang="en-US" sz="1400">
                <a:solidFill>
                  <a:schemeClr val="tx1"/>
                </a:solidFill>
                <a:latin typeface="Söhne"/>
              </a:rPr>
              <a:t>Linked List</a:t>
            </a:r>
            <a:endParaRPr dirty="0" lang="en-US" sz="1400">
              <a:solidFill>
                <a:schemeClr val="tx1"/>
              </a:solidFill>
              <a:latin typeface="Söhne"/>
            </a:endParaRPr>
          </a:p>
        </p:txBody>
      </p:sp>
      <p:sp>
        <p:nvSpPr>
          <p:cNvPr hidden="false" id="12" name="">
            <a:extLst>
              <a:ext uri="{5EA7C550-99AA-4EEA-B08D-4009311FC0DC}">
                <a16:creationId xmlns:a16="http://schemas.microsoft.com/office/drawing/2010/main" id="{4CA98742-276B-4F2A-8E73-3A969D9B2D17}"/>
              </a:ext>
            </a:extLst>
          </p:cNvPr>
          <p:cNvSpPr txBox="1">
            <a:spLocks noGrp="true"/>
          </p:cNvSpPr>
          <p:nvPr/>
        </p:nvSpPr>
        <p:spPr>
          <a:xfrm flipH="false" flipV="false" rot="0">
            <a:off x="5650858" y="2667000"/>
            <a:ext cx="863460" cy="310848"/>
          </a:xfrm>
          <a:prstGeom prst="rect">
            <a:avLst/>
          </a:prstGeom>
          <a:gradFill rotWithShape="1">
            <a:gsLst>
              <a:gs pos="100000">
                <a:schemeClr val="accent1">
                  <a:lumMod val="20000"/>
                  <a:lumOff val="40000"/>
                </a:schemeClr>
              </a:gs>
              <a:gs pos="75000">
                <a:schemeClr val="accent1">
                  <a:lumMod val="20000"/>
                  <a:lumOff val="40000"/>
                </a:schemeClr>
              </a:gs>
              <a:gs pos="0">
                <a:schemeClr val="accent1">
                  <a:lumMod val="20000"/>
                  <a:lumOff val="70000"/>
                </a:schemeClr>
              </a:gs>
            </a:gsLst>
            <a:lin ang="16200000" scaled="0"/>
          </a:gradFill>
          <a:ln cap="flat" w="9525">
            <a:noFill/>
            <a:prstDash val="solid"/>
            <a:miter lim="800000"/>
          </a:ln>
          <a:effectLst/>
        </p:spPr>
        <p:txBody>
          <a:bodyPr anchor="t" bIns="0" lIns="0" numCol="1" rIns="0" rtlCol="0" spcCol="0" tIns="0" vert="horz">
            <a:noAutofit/>
          </a:bodyPr>
          <a:lstStyle>
            <a:lvl1pPr algn="l" indent="0" lvl="0" marL="0" rtl="false">
              <a:lnSpc>
                <a:spcPct val="100000"/>
              </a:lnSpc>
              <a:spcBef>
                <a:spcPts val="1000"/>
              </a:spcBef>
              <a:spcAft>
                <a:spcPts val="0"/>
              </a:spcAft>
              <a:buFont typeface="Arial"/>
              <a:buNone/>
              <a:defRPr dirty="0" lang="en-US" sz="1400">
                <a:solidFill>
                  <a:schemeClr val="tx1"/>
                </a:solidFill>
                <a:latin typeface="Open Sans"/>
              </a:defRPr>
            </a:lvl1pPr>
            <a:lvl2pPr algn="l" indent="476250" lvl="1" marL="0" rtl="false">
              <a:lnSpc>
                <a:spcPct val="100000"/>
              </a:lnSpc>
              <a:spcBef>
                <a:spcPts val="499"/>
              </a:spcBef>
              <a:spcAft>
                <a:spcPts val="0"/>
              </a:spcAft>
              <a:buFont typeface="Arial"/>
              <a:buNone/>
              <a:defRPr dirty="0" lang="en-US" sz="1200">
                <a:solidFill>
                  <a:schemeClr val="tx1"/>
                </a:solidFill>
                <a:latin typeface="Open Sans"/>
              </a:defRPr>
            </a:lvl2pPr>
            <a:lvl3pPr algn="l" indent="952500" lvl="2" marL="0" rtl="false">
              <a:lnSpc>
                <a:spcPct val="100000"/>
              </a:lnSpc>
              <a:spcBef>
                <a:spcPts val="499"/>
              </a:spcBef>
              <a:spcAft>
                <a:spcPts val="0"/>
              </a:spcAft>
              <a:buFont typeface="Arial"/>
              <a:buNone/>
              <a:defRPr dirty="0" lang="en-US" sz="1200">
                <a:solidFill>
                  <a:schemeClr val="tx1"/>
                </a:solidFill>
                <a:latin typeface="Open Sans"/>
              </a:defRPr>
            </a:lvl3pPr>
            <a:lvl4pPr algn="l" indent="1428750" lvl="3" marL="0" rtl="false">
              <a:lnSpc>
                <a:spcPct val="100000"/>
              </a:lnSpc>
              <a:spcBef>
                <a:spcPts val="499"/>
              </a:spcBef>
              <a:spcAft>
                <a:spcPts val="0"/>
              </a:spcAft>
              <a:buFont typeface="Arial"/>
              <a:buNone/>
              <a:defRPr dirty="0" lang="en-US" sz="1200">
                <a:solidFill>
                  <a:schemeClr val="tx1">
                    <a:alpha val="70000"/>
                  </a:schemeClr>
                </a:solidFill>
                <a:latin typeface="Open Sans"/>
              </a:defRPr>
            </a:lvl4pPr>
            <a:lvl5pPr algn="l" indent="1905000" lvl="4" marL="0" rtl="false">
              <a:lnSpc>
                <a:spcPct val="100000"/>
              </a:lnSpc>
              <a:spcBef>
                <a:spcPts val="499"/>
              </a:spcBef>
              <a:spcAft>
                <a:spcPts val="0"/>
              </a:spcAft>
              <a:buFont typeface="Arial"/>
              <a:buNone/>
              <a:defRPr baseline="0" dirty="0" lang="en-US" sz="1200">
                <a:solidFill>
                  <a:schemeClr val="tx1">
                    <a:alpha val="50000"/>
                  </a:schemeClr>
                </a:solidFill>
                <a:latin typeface="Open Sans"/>
              </a:defRPr>
            </a:lvl5pPr>
            <a:lvl6pPr algn="l" indent="-228580" lvl="5" marL="2514373" rtl="false">
              <a:lnSpc>
                <a:spcPct val="90000"/>
              </a:lnSpc>
              <a:spcBef>
                <a:spcPts val="499"/>
              </a:spcBef>
              <a:spcAft>
                <a:spcPts val="0"/>
              </a:spcAft>
              <a:buFont typeface="Arial"/>
              <a:buChar char="•"/>
              <a:defRPr dirty="0" lang="en-US" sz="1800">
                <a:solidFill>
                  <a:schemeClr val="tx1"/>
                </a:solidFill>
                <a:latin typeface="Open Sans"/>
              </a:defRPr>
            </a:lvl6pPr>
            <a:lvl7pPr algn="l" indent="-228580" lvl="6" marL="2971534" rtl="false">
              <a:lnSpc>
                <a:spcPct val="90000"/>
              </a:lnSpc>
              <a:spcBef>
                <a:spcPts val="499"/>
              </a:spcBef>
              <a:spcAft>
                <a:spcPts val="0"/>
              </a:spcAft>
              <a:buFont typeface="Arial"/>
              <a:buChar char="•"/>
              <a:defRPr dirty="0" lang="en-US" sz="1800">
                <a:solidFill>
                  <a:schemeClr val="tx1"/>
                </a:solidFill>
                <a:latin typeface="Open Sans"/>
              </a:defRPr>
            </a:lvl7pPr>
            <a:lvl8pPr algn="l" indent="-228580" lvl="7" marL="3428692" rtl="false">
              <a:lnSpc>
                <a:spcPct val="90000"/>
              </a:lnSpc>
              <a:spcBef>
                <a:spcPts val="499"/>
              </a:spcBef>
              <a:spcAft>
                <a:spcPts val="0"/>
              </a:spcAft>
              <a:buFont typeface="Arial"/>
              <a:buChar char="•"/>
              <a:defRPr dirty="0" lang="en-US" sz="1800">
                <a:solidFill>
                  <a:schemeClr val="tx1"/>
                </a:solidFill>
                <a:latin typeface="Open Sans"/>
              </a:defRPr>
            </a:lvl8pPr>
            <a:lvl9pPr algn="l" indent="-228580" lvl="8" marL="3885850" rtl="false">
              <a:lnSpc>
                <a:spcPct val="90000"/>
              </a:lnSpc>
              <a:spcBef>
                <a:spcPts val="499"/>
              </a:spcBef>
              <a:spcAft>
                <a:spcPts val="0"/>
              </a:spcAft>
              <a:buFont typeface="Arial"/>
              <a:buChar char="•"/>
              <a:defRPr dirty="0" lang="en-US" sz="1800">
                <a:solidFill>
                  <a:schemeClr val="tx1"/>
                </a:solidFill>
                <a:latin typeface="Open Sans"/>
              </a:defRPr>
            </a:lvl9pPr>
          </a:lstStyle>
          <a:p>
            <a:pPr algn="l" indent="0" lvl="0" marL="0" rtl="false">
              <a:lnSpc>
                <a:spcPct val="100000"/>
              </a:lnSpc>
              <a:spcBef>
                <a:spcPts val="1000"/>
              </a:spcBef>
              <a:spcAft>
                <a:spcPts val="0"/>
              </a:spcAft>
              <a:buFont typeface="Arial"/>
              <a:buNone/>
            </a:pPr>
            <a:r>
              <a:rPr dirty="0" lang="en-US" sz="1400">
                <a:solidFill>
                  <a:schemeClr val="tx1"/>
                </a:solidFill>
                <a:latin typeface="Söhne"/>
              </a:rPr>
              <a:t>Linked List</a:t>
            </a:r>
            <a:endParaRPr dirty="0" lang="en-US" sz="1400">
              <a:solidFill>
                <a:schemeClr val="tx1"/>
              </a:solidFill>
              <a:latin typeface="Söhne"/>
            </a:endParaRPr>
          </a:p>
        </p:txBody>
      </p:sp>
      <p:sp>
        <p:nvSpPr>
          <p:cNvPr hidden="false" id="13" name="">
            <a:extLst>
              <a:ext uri="{D37780FB-5786-46F8-A487-57E17981812F}">
                <a16:creationId xmlns:a16="http://schemas.microsoft.com/office/drawing/2010/main" id="{F93581C9-39C0-4CED-BAB1-C95416A74CEB}"/>
              </a:ext>
            </a:extLst>
          </p:cNvPr>
          <p:cNvSpPr txBox="1">
            <a:spLocks noGrp="true"/>
          </p:cNvSpPr>
          <p:nvPr/>
        </p:nvSpPr>
        <p:spPr>
          <a:xfrm flipH="false" flipV="false" rot="0">
            <a:off x="8142656" y="2118388"/>
            <a:ext cx="543982" cy="310848"/>
          </a:xfrm>
          <a:prstGeom prst="rect">
            <a:avLst/>
          </a:prstGeom>
          <a:gradFill rotWithShape="1">
            <a:gsLst>
              <a:gs pos="100000">
                <a:schemeClr val="accent1">
                  <a:lumMod val="20000"/>
                  <a:lumOff val="40000"/>
                </a:schemeClr>
              </a:gs>
              <a:gs pos="75000">
                <a:schemeClr val="accent1">
                  <a:lumMod val="20000"/>
                  <a:lumOff val="40000"/>
                </a:schemeClr>
              </a:gs>
              <a:gs pos="0">
                <a:schemeClr val="accent1">
                  <a:lumMod val="20000"/>
                  <a:lumOff val="70000"/>
                </a:schemeClr>
              </a:gs>
            </a:gsLst>
            <a:lin ang="16200000" scaled="0"/>
          </a:gradFill>
          <a:ln cap="flat" w="9525">
            <a:noFill/>
            <a:prstDash val="solid"/>
            <a:miter lim="800000"/>
          </a:ln>
          <a:effectLst/>
        </p:spPr>
        <p:txBody>
          <a:bodyPr anchor="t" bIns="0" lIns="0" numCol="1" rIns="0" rtlCol="0" spcCol="0" tIns="0" vert="horz">
            <a:noAutofit/>
          </a:bodyPr>
          <a:lstStyle>
            <a:lvl1pPr algn="l" indent="0" lvl="0" marL="0" rtl="false">
              <a:lnSpc>
                <a:spcPct val="100000"/>
              </a:lnSpc>
              <a:spcBef>
                <a:spcPts val="1000"/>
              </a:spcBef>
              <a:spcAft>
                <a:spcPts val="0"/>
              </a:spcAft>
              <a:buFont typeface="Arial"/>
              <a:buNone/>
              <a:defRPr dirty="0" lang="en-US" sz="1400">
                <a:solidFill>
                  <a:schemeClr val="tx1"/>
                </a:solidFill>
                <a:latin typeface="Open Sans"/>
              </a:defRPr>
            </a:lvl1pPr>
            <a:lvl2pPr algn="l" indent="476250" lvl="1" marL="0" rtl="false">
              <a:lnSpc>
                <a:spcPct val="100000"/>
              </a:lnSpc>
              <a:spcBef>
                <a:spcPts val="499"/>
              </a:spcBef>
              <a:spcAft>
                <a:spcPts val="0"/>
              </a:spcAft>
              <a:buFont typeface="Arial"/>
              <a:buNone/>
              <a:defRPr dirty="0" lang="en-US" sz="1200">
                <a:solidFill>
                  <a:schemeClr val="tx1"/>
                </a:solidFill>
                <a:latin typeface="Open Sans"/>
              </a:defRPr>
            </a:lvl2pPr>
            <a:lvl3pPr algn="l" indent="952500" lvl="2" marL="0" rtl="false">
              <a:lnSpc>
                <a:spcPct val="100000"/>
              </a:lnSpc>
              <a:spcBef>
                <a:spcPts val="499"/>
              </a:spcBef>
              <a:spcAft>
                <a:spcPts val="0"/>
              </a:spcAft>
              <a:buFont typeface="Arial"/>
              <a:buNone/>
              <a:defRPr dirty="0" lang="en-US" sz="1200">
                <a:solidFill>
                  <a:schemeClr val="tx1"/>
                </a:solidFill>
                <a:latin typeface="Open Sans"/>
              </a:defRPr>
            </a:lvl3pPr>
            <a:lvl4pPr algn="l" indent="1428750" lvl="3" marL="0" rtl="false">
              <a:lnSpc>
                <a:spcPct val="100000"/>
              </a:lnSpc>
              <a:spcBef>
                <a:spcPts val="499"/>
              </a:spcBef>
              <a:spcAft>
                <a:spcPts val="0"/>
              </a:spcAft>
              <a:buFont typeface="Arial"/>
              <a:buNone/>
              <a:defRPr dirty="0" lang="en-US" sz="1200">
                <a:solidFill>
                  <a:schemeClr val="tx1">
                    <a:alpha val="70000"/>
                  </a:schemeClr>
                </a:solidFill>
                <a:latin typeface="Open Sans"/>
              </a:defRPr>
            </a:lvl4pPr>
            <a:lvl5pPr algn="l" indent="1905000" lvl="4" marL="0" rtl="false">
              <a:lnSpc>
                <a:spcPct val="100000"/>
              </a:lnSpc>
              <a:spcBef>
                <a:spcPts val="499"/>
              </a:spcBef>
              <a:spcAft>
                <a:spcPts val="0"/>
              </a:spcAft>
              <a:buFont typeface="Arial"/>
              <a:buNone/>
              <a:defRPr baseline="0" dirty="0" lang="en-US" sz="1200">
                <a:solidFill>
                  <a:schemeClr val="tx1">
                    <a:alpha val="50000"/>
                  </a:schemeClr>
                </a:solidFill>
                <a:latin typeface="Open Sans"/>
              </a:defRPr>
            </a:lvl5pPr>
            <a:lvl6pPr algn="l" indent="-228580" lvl="5" marL="2514373" rtl="false">
              <a:lnSpc>
                <a:spcPct val="90000"/>
              </a:lnSpc>
              <a:spcBef>
                <a:spcPts val="499"/>
              </a:spcBef>
              <a:spcAft>
                <a:spcPts val="0"/>
              </a:spcAft>
              <a:buFont typeface="Arial"/>
              <a:buChar char="•"/>
              <a:defRPr dirty="0" lang="en-US" sz="1800">
                <a:solidFill>
                  <a:schemeClr val="tx1"/>
                </a:solidFill>
                <a:latin typeface="Open Sans"/>
              </a:defRPr>
            </a:lvl6pPr>
            <a:lvl7pPr algn="l" indent="-228580" lvl="6" marL="2971534" rtl="false">
              <a:lnSpc>
                <a:spcPct val="90000"/>
              </a:lnSpc>
              <a:spcBef>
                <a:spcPts val="499"/>
              </a:spcBef>
              <a:spcAft>
                <a:spcPts val="0"/>
              </a:spcAft>
              <a:buFont typeface="Arial"/>
              <a:buChar char="•"/>
              <a:defRPr dirty="0" lang="en-US" sz="1800">
                <a:solidFill>
                  <a:schemeClr val="tx1"/>
                </a:solidFill>
                <a:latin typeface="Open Sans"/>
              </a:defRPr>
            </a:lvl7pPr>
            <a:lvl8pPr algn="l" indent="-228580" lvl="7" marL="3428692" rtl="false">
              <a:lnSpc>
                <a:spcPct val="90000"/>
              </a:lnSpc>
              <a:spcBef>
                <a:spcPts val="499"/>
              </a:spcBef>
              <a:spcAft>
                <a:spcPts val="0"/>
              </a:spcAft>
              <a:buFont typeface="Arial"/>
              <a:buChar char="•"/>
              <a:defRPr dirty="0" lang="en-US" sz="1800">
                <a:solidFill>
                  <a:schemeClr val="tx1"/>
                </a:solidFill>
                <a:latin typeface="Open Sans"/>
              </a:defRPr>
            </a:lvl8pPr>
            <a:lvl9pPr algn="l" indent="-228580" lvl="8" marL="3885850" rtl="false">
              <a:lnSpc>
                <a:spcPct val="90000"/>
              </a:lnSpc>
              <a:spcBef>
                <a:spcPts val="499"/>
              </a:spcBef>
              <a:spcAft>
                <a:spcPts val="0"/>
              </a:spcAft>
              <a:buFont typeface="Arial"/>
              <a:buChar char="•"/>
              <a:defRPr dirty="0" lang="en-US" sz="1800">
                <a:solidFill>
                  <a:schemeClr val="tx1"/>
                </a:solidFill>
                <a:latin typeface="Open Sans"/>
              </a:defRPr>
            </a:lvl9pPr>
          </a:lstStyle>
          <a:p>
            <a:pPr algn="l" indent="0" lvl="0" marL="0" rtl="false">
              <a:lnSpc>
                <a:spcPct val="100000"/>
              </a:lnSpc>
              <a:spcBef>
                <a:spcPts val="1000"/>
              </a:spcBef>
              <a:spcAft>
                <a:spcPts val="0"/>
              </a:spcAft>
              <a:buFont typeface="Arial"/>
              <a:buNone/>
            </a:pPr>
            <a:r>
              <a:rPr dirty="0" lang="en-US" sz="1400">
                <a:solidFill>
                  <a:schemeClr val="tx1"/>
                </a:solidFill>
                <a:latin typeface="Söhne"/>
              </a:rPr>
              <a:t>TREE</a:t>
            </a:r>
            <a:endParaRPr dirty="0" lang="en-US" sz="1400">
              <a:solidFill>
                <a:schemeClr val="tx1"/>
              </a:solidFill>
              <a:latin typeface="Söhne"/>
            </a:endParaRPr>
          </a:p>
        </p:txBody>
      </p:sp>
      <p:pic>
        <p:nvPicPr>
          <p:cNvPr descr="A group of people in a room&#10;&#10;Description automatically generated" id="14" name="">
            <a:extLst>
              <a:ext uri="{152A4954-B1D1-42A5-B7DB-DD5AA294C363}">
                <a16:creationId xmlns:a16="http://schemas.microsoft.com/office/drawing/2010/main" id="{100C0321-0E57-41A6-AE43-0A86D800D8A4}"/>
              </a:ext>
            </a:extLst>
          </p:cNvPr>
          <p:cNvPicPr>
            <a:picLocks noChangeAspect="true" noGrp="true"/>
          </p:cNvPicPr>
          <p:nvPr/>
        </p:nvPicPr>
        <p:blipFill>
          <a:blip r:embed="rId2"/>
          <a:srcRect b="0" l="21075" r="21075" t="0"/>
          <a:stretch>
            <a:fillRect/>
          </a:stretch>
        </p:blipFill>
        <p:spPr>
          <a:xfrm flipH="true" rot="0">
            <a:off x="355739" y="2429236"/>
            <a:ext cx="2185739" cy="2523858"/>
          </a:xfrm>
          <a:prstGeom prst="rect">
            <a:avLst/>
          </a:prstGeom>
          <a:noFill/>
        </p:spPr>
      </p:pic>
    </p:spTree>
    <p:extLst>
      <p:ext uri="{76852DCE-9E9E-4090-8EA8-493F449512CC}">
        <p14:creationId xmlns:p14="http://schemas.microsoft.com/office/powerpoint/2010/main" val="1687167446813"/>
      </p:ext>
    </p:extLst>
  </p:cSld>
  <p:clrMapOvr>
    <a:masterClrMapping/>
  </p:clrMapOvr>
</p:sld>
</file>

<file path=ppt/slides/slide8.xml><?xml version="1.0" encoding="utf-8"?>
<p:sld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showMasterSp="true">
  <p:cSld name="">
    <p:spTree>
      <p:nvGrpSpPr>
        <p:cNvPr id="1" name=""/>
        <p:cNvGrpSpPr/>
        <p:nvPr/>
      </p:nvGrpSpPr>
      <p:grpSpPr>
        <a:xfrm>
          <a:off x="0" y="0"/>
          <a:ext cx="0" cy="0"/>
          <a:chOff x="0" y="0"/>
          <a:chExt cx="0" cy="0"/>
        </a:xfrm>
      </p:grpSpPr>
      <p:sp>
        <p:nvSpPr>
          <p:cNvPr id="2" name="Slide Number Placeholder 2">
            <a:extLst>
              <a:ext uri="{B0117477-E162-42F1-81DD-69C06F88A384}">
                <a16:creationId xmlns:a16="http://schemas.microsoft.com/office/drawing/2010/main" id="{C0EAE7A5-5531-4FA1-A1C1-FEA720483C7A}"/>
              </a:ext>
            </a:extLst>
          </p:cNvPr>
          <p:cNvSpPr>
            <a:spLocks noGrp="true"/>
          </p:cNvSpPr>
          <p:nvPr>
            <p:ph sz="quarter" type="sldNum"/>
          </p:nvPr>
        </p:nvSpPr>
        <p:spPr/>
        <p:txBody>
          <a:bodyPr rtlCol="0"/>
          <a:lstStyle/>
          <a:p>
            <a:pPr/>
            <a:fld id="{ADB7DEA2-21A4-4642-B356-FB49AB826CB9}" type="slidenum"/>
            <a:endParaRPr dirty="0" lang="en-US"/>
          </a:p>
        </p:txBody>
      </p:sp>
      <p:sp>
        <p:nvSpPr>
          <p:cNvPr hidden="false" id="3" name="Title 1">
            <a:extLst>
              <a:ext uri="{6BE7FD47-EE2E-4FD0-A266-E44685D09641}">
                <a16:creationId xmlns:a16="http://schemas.microsoft.com/office/drawing/2010/main" id="{A1085BC9-4B54-4D8C-A7FC-B377A1402BD4}"/>
              </a:ext>
            </a:extLst>
          </p:cNvPr>
          <p:cNvSpPr>
            <a:spLocks noGrp="true"/>
          </p:cNvSpPr>
          <p:nvPr>
            <p:ph idx="2" type="title"/>
          </p:nvPr>
        </p:nvSpPr>
        <p:spPr>
          <a:xfrm rot="0">
            <a:off x="762000" y="923039"/>
            <a:ext cx="3810000" cy="490299"/>
          </a:xfrm>
          <a:gradFill rotWithShape="1">
            <a:gsLst>
              <a:gs pos="100000">
                <a:schemeClr val="accent1">
                  <a:lumMod val="20000"/>
                  <a:lumOff val="40000"/>
                </a:schemeClr>
              </a:gs>
              <a:gs pos="75000">
                <a:schemeClr val="accent1">
                  <a:lumMod val="20000"/>
                  <a:lumOff val="40000"/>
                </a:schemeClr>
              </a:gs>
              <a:gs pos="0">
                <a:schemeClr val="accent1">
                  <a:lumMod val="20000"/>
                  <a:lumOff val="70000"/>
                </a:schemeClr>
              </a:gs>
            </a:gsLst>
            <a:lin ang="16200000" scaled="0"/>
          </a:gradFill>
          <a:ln cap="flat" w="9525">
            <a:noFill/>
            <a:prstDash val="solid"/>
            <a:miter lim="800000"/>
          </a:ln>
        </p:spPr>
        <p:txBody>
          <a:bodyPr rtlCol="0"/>
          <a:lstStyle/>
          <a:p>
            <a:pPr/>
            <a:r>
              <a:rPr dirty="0" lang="en-US" sz="2400"/>
              <a:t>   time complexity</a:t>
            </a:r>
            <a:endParaRPr dirty="0" lang="en-US" sz="2400"/>
          </a:p>
        </p:txBody>
      </p:sp>
      <p:sp>
        <p:nvSpPr>
          <p:cNvPr id="4" name="Text Placeholder 47">
            <a:extLst>
              <a:ext uri="{5962EAC5-D64C-4409-8526-5C6AA84D31E3}">
                <a16:creationId xmlns:a16="http://schemas.microsoft.com/office/drawing/2010/main" id="{FF1DCAF3-94F6-4129-B47D-5AB54024F620}"/>
              </a:ext>
            </a:extLst>
          </p:cNvPr>
          <p:cNvSpPr>
            <a:spLocks noGrp="true"/>
          </p:cNvSpPr>
          <p:nvPr>
            <p:ph idx="13" type="body"/>
          </p:nvPr>
        </p:nvSpPr>
        <p:spPr>
          <a:xfrm rot="0">
            <a:off x="4705350" y="1781175"/>
            <a:ext cx="2070496" cy="366131"/>
          </a:xfrm>
        </p:spPr>
        <p:txBody>
          <a:bodyPr rtlCol="0"/>
          <a:lstStyle/>
          <a:p>
            <a:pPr/>
            <a:r>
              <a:rPr dirty="0" lang="en-US"/>
              <a:t>overall time complexity is O(n)</a:t>
            </a:r>
            <a:endParaRPr dirty="0" lang="en-US"/>
          </a:p>
        </p:txBody>
      </p:sp>
      <p:sp>
        <p:nvSpPr>
          <p:cNvPr id="5" name="Text Placeholder 47">
            <a:extLst>
              <a:ext uri="{810BCBBE-71E8-49B0-B056-D466E1380F7E}">
                <a16:creationId xmlns:a16="http://schemas.microsoft.com/office/drawing/2010/main" id="{63B9EE16-B437-444C-9D85-1E5FE2EC2CAA}"/>
              </a:ext>
            </a:extLst>
          </p:cNvPr>
          <p:cNvSpPr>
            <a:spLocks noGrp="true"/>
          </p:cNvSpPr>
          <p:nvPr>
            <p:ph idx="12" type="body"/>
          </p:nvPr>
        </p:nvSpPr>
        <p:spPr/>
        <p:txBody>
          <a:bodyPr rtlCol="0"/>
          <a:lstStyle/>
          <a:p>
            <a:pPr/>
            <a:r>
              <a:rPr dirty="0" lang="en-US" sz="1200">
                <a:solidFill>
                  <a:schemeClr val="accent1"/>
                </a:solidFill>
              </a:rPr>
              <a:t>Tree</a:t>
            </a:r>
            <a:endParaRPr dirty="0" lang="en-US" sz="1200">
              <a:solidFill>
                <a:schemeClr val="accent1"/>
              </a:solidFill>
            </a:endParaRPr>
          </a:p>
        </p:txBody>
      </p:sp>
      <p:sp>
        <p:nvSpPr>
          <p:cNvPr hidden="false" id="6" name="">
            <a:extLst>
              <a:ext uri="{9E05981A-64AA-43ED-A8A6-E4FE682D0137}">
                <a16:creationId xmlns:a16="http://schemas.microsoft.com/office/drawing/2010/main" id="{D2B60A08-E01D-49A8-A2D3-43791B71C872}"/>
              </a:ext>
            </a:extLst>
          </p:cNvPr>
          <p:cNvSpPr txBox="1">
            <a:spLocks noGrp="true"/>
          </p:cNvSpPr>
          <p:nvPr/>
        </p:nvSpPr>
        <p:spPr>
          <a:xfrm flipH="false" flipV="false" rot="0">
            <a:off x="701763" y="2667000"/>
            <a:ext cx="1898961" cy="639832"/>
          </a:xfrm>
          <a:prstGeom prst="rect">
            <a:avLst/>
          </a:prstGeom>
          <a:noFill/>
          <a:ln cap="flat" w="9525">
            <a:noFill/>
            <a:prstDash val="solid"/>
            <a:round/>
          </a:ln>
          <a:effectLst/>
        </p:spPr>
        <p:txBody>
          <a:bodyPr anchor="t" bIns="0" lIns="0" numCol="1" rIns="0" rtlCol="0" spcCol="0" tIns="0" vert="horz">
            <a:noAutofit/>
          </a:bodyPr>
          <a:lstStyle>
            <a:lvl1pPr algn="l" indent="0" lvl="0" marL="0" rtl="false">
              <a:lnSpc>
                <a:spcPct val="100000"/>
              </a:lnSpc>
              <a:spcBef>
                <a:spcPts val="1000"/>
              </a:spcBef>
              <a:spcAft>
                <a:spcPts val="0"/>
              </a:spcAft>
              <a:buFont typeface="Arial"/>
              <a:buNone/>
              <a:defRPr dirty="0" lang="en-US" sz="1400">
                <a:solidFill>
                  <a:schemeClr val="tx1"/>
                </a:solidFill>
                <a:latin typeface="Open Sans"/>
              </a:defRPr>
            </a:lvl1pPr>
            <a:lvl2pPr algn="l" indent="476250" lvl="1" marL="0" rtl="false">
              <a:lnSpc>
                <a:spcPct val="100000"/>
              </a:lnSpc>
              <a:spcBef>
                <a:spcPts val="499"/>
              </a:spcBef>
              <a:spcAft>
                <a:spcPts val="0"/>
              </a:spcAft>
              <a:buFont typeface="Arial"/>
              <a:buNone/>
              <a:defRPr dirty="0" lang="en-US" sz="1200">
                <a:solidFill>
                  <a:schemeClr val="tx1"/>
                </a:solidFill>
                <a:latin typeface="Open Sans"/>
              </a:defRPr>
            </a:lvl2pPr>
            <a:lvl3pPr algn="l" indent="952500" lvl="2" marL="0" rtl="false">
              <a:lnSpc>
                <a:spcPct val="100000"/>
              </a:lnSpc>
              <a:spcBef>
                <a:spcPts val="499"/>
              </a:spcBef>
              <a:spcAft>
                <a:spcPts val="0"/>
              </a:spcAft>
              <a:buFont typeface="Arial"/>
              <a:buNone/>
              <a:defRPr dirty="0" lang="en-US" sz="1200">
                <a:solidFill>
                  <a:schemeClr val="tx1"/>
                </a:solidFill>
                <a:latin typeface="Open Sans"/>
              </a:defRPr>
            </a:lvl3pPr>
            <a:lvl4pPr algn="l" indent="1428750" lvl="3" marL="0" rtl="false">
              <a:lnSpc>
                <a:spcPct val="100000"/>
              </a:lnSpc>
              <a:spcBef>
                <a:spcPts val="499"/>
              </a:spcBef>
              <a:spcAft>
                <a:spcPts val="0"/>
              </a:spcAft>
              <a:buFont typeface="Arial"/>
              <a:buNone/>
              <a:defRPr dirty="0" lang="en-US" sz="1200">
                <a:solidFill>
                  <a:schemeClr val="tx1">
                    <a:alpha val="70000"/>
                  </a:schemeClr>
                </a:solidFill>
                <a:latin typeface="Open Sans"/>
              </a:defRPr>
            </a:lvl4pPr>
            <a:lvl5pPr algn="l" indent="1905000" lvl="4" marL="0" rtl="false">
              <a:lnSpc>
                <a:spcPct val="100000"/>
              </a:lnSpc>
              <a:spcBef>
                <a:spcPts val="499"/>
              </a:spcBef>
              <a:spcAft>
                <a:spcPts val="0"/>
              </a:spcAft>
              <a:buFont typeface="Arial"/>
              <a:buNone/>
              <a:defRPr baseline="0" dirty="0" lang="en-US" sz="1200">
                <a:solidFill>
                  <a:schemeClr val="tx1">
                    <a:alpha val="50000"/>
                  </a:schemeClr>
                </a:solidFill>
                <a:latin typeface="Open Sans"/>
              </a:defRPr>
            </a:lvl5pPr>
            <a:lvl6pPr algn="l" indent="-228580" lvl="5" marL="2514373" rtl="false">
              <a:lnSpc>
                <a:spcPct val="90000"/>
              </a:lnSpc>
              <a:spcBef>
                <a:spcPts val="499"/>
              </a:spcBef>
              <a:spcAft>
                <a:spcPts val="0"/>
              </a:spcAft>
              <a:buFont typeface="Arial"/>
              <a:buChar char="•"/>
              <a:defRPr dirty="0" lang="en-US" sz="1800">
                <a:solidFill>
                  <a:schemeClr val="tx1"/>
                </a:solidFill>
                <a:latin typeface="Open Sans"/>
              </a:defRPr>
            </a:lvl6pPr>
            <a:lvl7pPr algn="l" indent="-228580" lvl="6" marL="2971534" rtl="false">
              <a:lnSpc>
                <a:spcPct val="90000"/>
              </a:lnSpc>
              <a:spcBef>
                <a:spcPts val="499"/>
              </a:spcBef>
              <a:spcAft>
                <a:spcPts val="0"/>
              </a:spcAft>
              <a:buFont typeface="Arial"/>
              <a:buChar char="•"/>
              <a:defRPr dirty="0" lang="en-US" sz="1800">
                <a:solidFill>
                  <a:schemeClr val="tx1"/>
                </a:solidFill>
                <a:latin typeface="Open Sans"/>
              </a:defRPr>
            </a:lvl7pPr>
            <a:lvl8pPr algn="l" indent="-228580" lvl="7" marL="3428692" rtl="false">
              <a:lnSpc>
                <a:spcPct val="90000"/>
              </a:lnSpc>
              <a:spcBef>
                <a:spcPts val="499"/>
              </a:spcBef>
              <a:spcAft>
                <a:spcPts val="0"/>
              </a:spcAft>
              <a:buFont typeface="Arial"/>
              <a:buChar char="•"/>
              <a:defRPr dirty="0" lang="en-US" sz="1800">
                <a:solidFill>
                  <a:schemeClr val="tx1"/>
                </a:solidFill>
                <a:latin typeface="Open Sans"/>
              </a:defRPr>
            </a:lvl8pPr>
            <a:lvl9pPr algn="l" indent="-228580" lvl="8" marL="3885850" rtl="false">
              <a:lnSpc>
                <a:spcPct val="90000"/>
              </a:lnSpc>
              <a:spcBef>
                <a:spcPts val="499"/>
              </a:spcBef>
              <a:spcAft>
                <a:spcPts val="0"/>
              </a:spcAft>
              <a:buFont typeface="Arial"/>
              <a:buChar char="•"/>
              <a:defRPr dirty="0" lang="en-US" sz="1800">
                <a:solidFill>
                  <a:schemeClr val="tx1"/>
                </a:solidFill>
                <a:latin typeface="Open Sans"/>
              </a:defRPr>
            </a:lvl9pPr>
          </a:lstStyle>
          <a:p>
            <a:pPr algn="l" indent="0" lvl="0" marL="0" rtl="false">
              <a:lnSpc>
                <a:spcPct val="100000"/>
              </a:lnSpc>
              <a:spcBef>
                <a:spcPts val="1000"/>
              </a:spcBef>
              <a:spcAft>
                <a:spcPts val="0"/>
              </a:spcAft>
              <a:buFont typeface="Arial"/>
              <a:buNone/>
            </a:pPr>
            <a:r>
              <a:rPr dirty="0" lang="en-US" sz="1400">
                <a:solidFill>
                  <a:schemeClr val="tx1"/>
                </a:solidFill>
                <a:latin typeface="Söhne"/>
              </a:rPr>
              <a:t/>
            </a:r>
            <a:endParaRPr dirty="0" lang="en-US" sz="1400">
              <a:solidFill>
                <a:schemeClr val="tx1"/>
              </a:solidFill>
              <a:latin typeface="Söhne"/>
            </a:endParaRPr>
          </a:p>
        </p:txBody>
      </p:sp>
      <p:sp>
        <p:nvSpPr>
          <p:cNvPr id="7" name="Text Placeholder 21">
            <a:extLst>
              <a:ext uri="{3E3E18BD-D202-41D9-BD73-BEB3BB7F94AA}">
                <a16:creationId xmlns:a16="http://schemas.microsoft.com/office/drawing/2010/main" id="{6EB23DE2-4097-450A-BED4-66CC0C47DBB8}"/>
              </a:ext>
            </a:extLst>
          </p:cNvPr>
          <p:cNvSpPr>
            <a:spLocks noGrp="true"/>
          </p:cNvSpPr>
          <p:nvPr>
            <p:ph idx="10" type="body"/>
          </p:nvPr>
        </p:nvSpPr>
        <p:spPr>
          <a:xfrm rot="0">
            <a:off x="1419225" y="3543538"/>
            <a:ext cx="2070496" cy="275558"/>
          </a:xfrm>
        </p:spPr>
        <p:txBody>
          <a:bodyPr rtlCol="0"/>
          <a:lstStyle/>
          <a:p>
            <a:pPr/>
            <a:r>
              <a:rPr dirty="0" lang="en-US"/>
              <a:t>finding a level or resetting the level is O(n)</a:t>
            </a:r>
            <a:endParaRPr dirty="0" lang="en-US"/>
          </a:p>
        </p:txBody>
      </p:sp>
      <p:sp>
        <p:nvSpPr>
          <p:cNvPr id="8" name="Text Placeholder 21">
            <a:extLst>
              <a:ext uri="{59A83824-4CDF-4C4F-A34C-5CB0FEA25757}">
                <a16:creationId xmlns:a16="http://schemas.microsoft.com/office/drawing/2010/main" id="{19DA2AA1-DBCD-474A-A5E7-06B9FB231073}"/>
              </a:ext>
            </a:extLst>
          </p:cNvPr>
          <p:cNvSpPr>
            <a:spLocks noGrp="true"/>
          </p:cNvSpPr>
          <p:nvPr>
            <p:ph idx="9" type="body"/>
          </p:nvPr>
        </p:nvSpPr>
        <p:spPr/>
        <p:txBody>
          <a:bodyPr rtlCol="0"/>
          <a:lstStyle/>
          <a:p>
            <a:pPr/>
            <a:r>
              <a:rPr dirty="0" lang="en-US" sz="1200">
                <a:solidFill>
                  <a:schemeClr val="accent1"/>
                </a:solidFill>
              </a:rPr>
              <a:t>Tree</a:t>
            </a:r>
            <a:endParaRPr dirty="0" lang="en-US" sz="1200">
              <a:solidFill>
                <a:schemeClr val="accent1"/>
              </a:solidFill>
            </a:endParaRPr>
          </a:p>
        </p:txBody>
      </p:sp>
      <p:sp>
        <p:nvSpPr>
          <p:cNvPr id="9" name="Text Placeholder 21">
            <a:extLst>
              <a:ext uri="{9432373E-DA18-4A72-92B3-6ED90AAD05E9}">
                <a16:creationId xmlns:a16="http://schemas.microsoft.com/office/drawing/2010/main" id="{49B563BA-5692-4584-BCD6-1E21DFE4BE99}"/>
              </a:ext>
            </a:extLst>
          </p:cNvPr>
          <p:cNvSpPr>
            <a:spLocks noGrp="true"/>
          </p:cNvSpPr>
          <p:nvPr>
            <p:ph idx="7" type="body"/>
          </p:nvPr>
        </p:nvSpPr>
        <p:spPr>
          <a:xfrm rot="0">
            <a:off x="1419225" y="2667000"/>
            <a:ext cx="2070496" cy="327698"/>
          </a:xfrm>
        </p:spPr>
        <p:txBody>
          <a:bodyPr rtlCol="0"/>
          <a:lstStyle/>
          <a:p>
            <a:pPr/>
            <a:r>
              <a:rPr dirty="0" lang="en-US"/>
              <a:t>overall time complexity is O(n log n)</a:t>
            </a:r>
            <a:endParaRPr dirty="0" lang="en-US"/>
          </a:p>
        </p:txBody>
      </p:sp>
      <p:sp>
        <p:nvSpPr>
          <p:cNvPr hidden="false" id="10" name="Picture Placeholder 10">
            <a:extLst>
              <a:ext uri="{CF3B941D-3964-4B5B-8919-7678B6F93AB7}">
                <a16:creationId xmlns:a16="http://schemas.microsoft.com/office/drawing/2010/main" id="{0F08CFC1-90AD-4B53-A14C-650DD30F37D5}"/>
              </a:ext>
            </a:extLst>
          </p:cNvPr>
          <p:cNvSpPr>
            <a:spLocks noGrp="true"/>
          </p:cNvSpPr>
          <p:nvPr>
            <p:ph idx="6" type="body"/>
          </p:nvPr>
        </p:nvSpPr>
        <p:spPr/>
        <p:txBody>
          <a:bodyPr rtlCol="0"/>
          <a:lstStyle/>
          <a:p>
            <a:pPr/>
            <a:r>
              <a:rPr dirty="0" lang="en-US">
                <a:solidFill>
                  <a:schemeClr val="accent1"/>
                </a:solidFill>
              </a:rPr>
              <a:t>Heap</a:t>
            </a:r>
            <a:endParaRPr dirty="0" lang="en-US">
              <a:solidFill>
                <a:schemeClr val="accent1"/>
              </a:solidFill>
            </a:endParaRPr>
          </a:p>
        </p:txBody>
      </p:sp>
      <p:sp>
        <p:nvSpPr>
          <p:cNvPr id="11" name="Picture Placeholder 13">
            <a:extLst>
              <a:ext uri="{D1D32B9D-7CA4-4406-9136-9BB534BD9221}">
                <a16:creationId xmlns:a16="http://schemas.microsoft.com/office/drawing/2010/main" id="{C3C756CB-FEEC-4B89-B8EA-77AE02060D63}"/>
              </a:ext>
            </a:extLst>
          </p:cNvPr>
          <p:cNvSpPr>
            <a:spLocks noChangeAspect="true" noGrp="true"/>
          </p:cNvSpPr>
          <p:nvPr>
            <p:ph idx="4" type="body"/>
          </p:nvPr>
        </p:nvSpPr>
        <p:spPr>
          <a:xfrm rot="0">
            <a:off x="1433693" y="1899113"/>
            <a:ext cx="4247235" cy="457971"/>
          </a:xfrm>
        </p:spPr>
        <p:txBody>
          <a:bodyPr rtlCol="0"/>
          <a:lstStyle/>
          <a:p>
            <a:pPr/>
            <a:r>
              <a:rPr dirty="0" lang="en-US"/>
              <a:t>build Heap function is </a:t>
            </a:r>
            <a:r>
              <a:rPr dirty="0" lang="en-US"/>
              <a:t> O(log n)</a:t>
            </a:r>
            <a:endParaRPr dirty="0" lang="en-US"/>
          </a:p>
        </p:txBody>
      </p:sp>
      <p:sp>
        <p:nvSpPr>
          <p:cNvPr id="12" name="Picture Placeholder 13">
            <a:extLst>
              <a:ext uri="{7A60C0B2-F14E-4F92-83DF-88652999AFB0}">
                <a16:creationId xmlns:a16="http://schemas.microsoft.com/office/drawing/2010/main" id="{D50A2EC5-EA9A-4DC1-B131-28FA6486BC05}"/>
              </a:ext>
            </a:extLst>
          </p:cNvPr>
          <p:cNvSpPr>
            <a:spLocks noChangeAspect="true" noGrp="true"/>
          </p:cNvSpPr>
          <p:nvPr>
            <p:ph idx="3" type="body"/>
          </p:nvPr>
        </p:nvSpPr>
        <p:spPr/>
        <p:txBody>
          <a:bodyPr rtlCol="0"/>
          <a:lstStyle/>
          <a:p>
            <a:pPr/>
            <a:r>
              <a:rPr dirty="0" lang="en-US">
                <a:solidFill>
                  <a:schemeClr val="accent1"/>
                </a:solidFill>
              </a:rPr>
              <a:t>Heap</a:t>
            </a:r>
            <a:endParaRPr dirty="0" lang="en-US">
              <a:solidFill>
                <a:schemeClr val="accent1"/>
              </a:solidFill>
            </a:endParaRPr>
          </a:p>
        </p:txBody>
      </p:sp>
      <p:sp>
        <p:nvSpPr>
          <p:cNvPr id="13" name="Picture Placeholder 13">
            <a:extLst>
              <a:ext uri="{C47A0077-C435-4E99-ABB2-7A2FFB63DEC7}">
                <a16:creationId xmlns:a16="http://schemas.microsoft.com/office/drawing/2010/main" id="{0F03AD42-F8B6-4F67-98CD-A4CA74AC9372}"/>
              </a:ext>
            </a:extLst>
          </p:cNvPr>
          <p:cNvSpPr>
            <a:spLocks noChangeAspect="true" noGrp="true"/>
          </p:cNvSpPr>
          <p:nvPr>
            <p:ph idx="1" type="pic"/>
          </p:nvPr>
        </p:nvSpPr>
        <p:spPr>
          <a:gradFill rotWithShape="1">
            <a:gsLst>
              <a:gs pos="100000">
                <a:schemeClr val="accent1">
                  <a:lumMod val="20000"/>
                  <a:lumOff val="40000"/>
                </a:schemeClr>
              </a:gs>
              <a:gs pos="75000">
                <a:schemeClr val="accent1">
                  <a:lumMod val="20000"/>
                  <a:lumOff val="40000"/>
                </a:schemeClr>
              </a:gs>
              <a:gs pos="0">
                <a:schemeClr val="accent1">
                  <a:lumMod val="20000"/>
                  <a:lumOff val="70000"/>
                </a:schemeClr>
              </a:gs>
            </a:gsLst>
            <a:lin ang="16200000" scaled="0"/>
          </a:gradFill>
          <a:ln cap="flat" w="9525">
            <a:noFill/>
            <a:prstDash val="solid"/>
            <a:miter lim="800000"/>
          </a:ln>
        </p:spPr>
        <p:txBody>
          <a:bodyPr rtlCol="0"/>
          <a:lstStyle/>
          <a:p>
            <a:pPr/>
            <a:r>
              <a:rPr dirty="0" lang="en-US"/>
              <a:t/>
            </a:r>
            <a:endParaRPr dirty="0" lang="en-US"/>
          </a:p>
        </p:txBody>
      </p:sp>
      <p:sp>
        <p:nvSpPr>
          <p:cNvPr id="14" name="Text Placeholder 30">
            <a:extLst>
              <a:ext uri="{1FB95374-5C91-4153-B04B-796C602C786F}">
                <a16:creationId xmlns:a16="http://schemas.microsoft.com/office/drawing/2010/main" id="{6B233DD1-9342-4465-AE6E-E04EF2653EFC}"/>
              </a:ext>
            </a:extLst>
          </p:cNvPr>
          <p:cNvSpPr>
            <a:spLocks noGrp="true"/>
          </p:cNvSpPr>
          <p:nvPr>
            <p:ph idx="15" type="body"/>
          </p:nvPr>
        </p:nvSpPr>
        <p:spPr/>
        <p:txBody>
          <a:bodyPr rtlCol="0"/>
          <a:lstStyle/>
          <a:p>
            <a:pPr/>
            <a:r>
              <a:rPr dirty="0" lang="en-US" sz="1200">
                <a:solidFill>
                  <a:schemeClr val="accent1"/>
                </a:solidFill>
              </a:rPr>
              <a:t>Linked List</a:t>
            </a:r>
            <a:endParaRPr dirty="0" lang="en-US" sz="1200">
              <a:solidFill>
                <a:schemeClr val="accent1"/>
              </a:solidFill>
            </a:endParaRPr>
          </a:p>
        </p:txBody>
      </p:sp>
      <p:sp>
        <p:nvSpPr>
          <p:cNvPr id="15" name="Text Placeholder 32">
            <a:extLst>
              <a:ext uri="{3542D150-21E3-4C72-A6A5-B8BF29B2A8B1}">
                <a16:creationId xmlns:a16="http://schemas.microsoft.com/office/drawing/2010/main" id="{7E706B43-195D-4641-B7B7-86C244169C51}"/>
              </a:ext>
            </a:extLst>
          </p:cNvPr>
          <p:cNvSpPr>
            <a:spLocks noGrp="true"/>
          </p:cNvSpPr>
          <p:nvPr>
            <p:ph idx="16" type="body"/>
          </p:nvPr>
        </p:nvSpPr>
        <p:spPr>
          <a:xfrm rot="0">
            <a:off x="4705350" y="2667000"/>
            <a:ext cx="2070497" cy="223258"/>
          </a:xfrm>
        </p:spPr>
        <p:txBody>
          <a:bodyPr rtlCol="0"/>
          <a:lstStyle/>
          <a:p>
            <a:pPr/>
            <a:r>
              <a:rPr dirty="0" lang="en-US"/>
              <a:t>time complexity of the append function is O(1)</a:t>
            </a:r>
            <a:endParaRPr dirty="0" lang="en-US"/>
          </a:p>
        </p:txBody>
      </p:sp>
      <p:sp>
        <p:nvSpPr>
          <p:cNvPr id="16" name="Text Placeholder 30">
            <a:extLst>
              <a:ext uri="{58E65663-941F-4C06-B895-AF18C2B740AC}">
                <a16:creationId xmlns:a16="http://schemas.microsoft.com/office/drawing/2010/main" id="{C2B2EB7C-4AD2-4A03-985A-89957F42A33C}"/>
              </a:ext>
            </a:extLst>
          </p:cNvPr>
          <p:cNvSpPr>
            <a:spLocks noGrp="true"/>
          </p:cNvSpPr>
          <p:nvPr>
            <p:ph idx="18" type="body"/>
          </p:nvPr>
        </p:nvSpPr>
        <p:spPr/>
        <p:txBody>
          <a:bodyPr rtlCol="0"/>
          <a:lstStyle/>
          <a:p>
            <a:pPr/>
            <a:r>
              <a:rPr dirty="0" lang="en-US" sz="1200">
                <a:solidFill>
                  <a:schemeClr val="accent1"/>
                </a:solidFill>
              </a:rPr>
              <a:t>Linked Lis</a:t>
            </a:r>
            <a:r>
              <a:rPr dirty="0" lang="en-US" sz="1200">
                <a:solidFill>
                  <a:schemeClr val="accent1"/>
                </a:solidFill>
              </a:rPr>
              <a:t>t</a:t>
            </a:r>
            <a:endParaRPr dirty="0" lang="en-US" sz="1200">
              <a:solidFill>
                <a:schemeClr val="accent1"/>
              </a:solidFill>
            </a:endParaRPr>
          </a:p>
        </p:txBody>
      </p:sp>
      <p:sp>
        <p:nvSpPr>
          <p:cNvPr id="17" name="Text Placeholder 32">
            <a:extLst>
              <a:ext uri="{685151C4-7837-4895-90EA-E62653A48D97}">
                <a16:creationId xmlns:a16="http://schemas.microsoft.com/office/drawing/2010/main" id="{1EA0AE4B-1AEF-432E-AB5E-FB50CD73AD71}"/>
              </a:ext>
            </a:extLst>
          </p:cNvPr>
          <p:cNvSpPr>
            <a:spLocks noGrp="true"/>
          </p:cNvSpPr>
          <p:nvPr>
            <p:ph idx="19" type="body"/>
          </p:nvPr>
        </p:nvSpPr>
        <p:spPr>
          <a:xfrm rot="0">
            <a:off x="4705350" y="3543538"/>
            <a:ext cx="2070496" cy="275558"/>
          </a:xfrm>
        </p:spPr>
        <p:txBody>
          <a:bodyPr rtlCol="0"/>
          <a:lstStyle/>
          <a:p>
            <a:pPr/>
            <a:r>
              <a:rPr dirty="0" lang="en-US"/>
              <a:t>overall time complexity is O(n)</a:t>
            </a:r>
            <a:endParaRPr dirty="0" lang="en-US"/>
          </a:p>
        </p:txBody>
      </p:sp>
    </p:spTree>
    <p:extLst>
      <p:ext uri="{3DF153ED-40CC-4D9C-94B2-0ED0324BF7FE}">
        <p14:creationId xmlns:p14="http://schemas.microsoft.com/office/powerpoint/2010/main" val="1687167446817"/>
      </p:ext>
    </p:extLst>
  </p:cSld>
  <p:clrMapOvr>
    <a:masterClrMapping/>
  </p:clrMapOvr>
</p:sld>
</file>

<file path=ppt/slides/slide9.xml><?xml version="1.0" encoding="utf-8"?>
<p:sld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showMasterSp="true">
  <p:cSld name="">
    <p:spTree>
      <p:nvGrpSpPr>
        <p:cNvPr id="1" name=""/>
        <p:cNvGrpSpPr/>
        <p:nvPr/>
      </p:nvGrpSpPr>
      <p:grpSpPr>
        <a:xfrm>
          <a:off x="0" y="0"/>
          <a:ext cx="0" cy="0"/>
          <a:chOff x="0" y="0"/>
          <a:chExt cx="0" cy="0"/>
        </a:xfrm>
      </p:grpSpPr>
      <p:sp>
        <p:nvSpPr>
          <p:cNvPr id="2" name="Slide Number Placeholder 2">
            <a:extLst>
              <a:ext uri="{719AA0EB-EC02-423C-A643-08F8DC0C537C}">
                <a16:creationId xmlns:a16="http://schemas.microsoft.com/office/drawing/2010/main" id="{548048CE-7B92-44D8-B66B-C17E694EB0B9}"/>
              </a:ext>
            </a:extLst>
          </p:cNvPr>
          <p:cNvSpPr>
            <a:spLocks noGrp="true"/>
          </p:cNvSpPr>
          <p:nvPr>
            <p:ph sz="quarter" type="sldNum"/>
          </p:nvPr>
        </p:nvSpPr>
        <p:spPr/>
        <p:txBody>
          <a:bodyPr rtlCol="0"/>
          <a:lstStyle/>
          <a:p>
            <a:pPr/>
            <a:r>
              <a:rPr dirty="0" lang="en-US"/>
              <a:t/>
            </a:r>
            <a:endParaRPr dirty="0" lang="en-US"/>
          </a:p>
        </p:txBody>
      </p:sp>
      <p:sp>
        <p:nvSpPr>
          <p:cNvPr hidden="false" id="3" name="Title 1">
            <a:extLst>
              <a:ext uri="{A88AB7D7-2D71-49A1-A9D0-D8ADD9BFD9E9}">
                <a16:creationId xmlns:a16="http://schemas.microsoft.com/office/drawing/2010/main" id="{64A55519-FCFC-4ACA-8F8F-451224958076}"/>
              </a:ext>
            </a:extLst>
          </p:cNvPr>
          <p:cNvSpPr>
            <a:spLocks noGrp="true"/>
          </p:cNvSpPr>
          <p:nvPr>
            <p:ph idx="1" type="title"/>
          </p:nvPr>
        </p:nvSpPr>
        <p:spPr>
          <a:xfrm rot="0">
            <a:off x="896569" y="1903838"/>
            <a:ext cx="3810000" cy="392020"/>
          </a:xfrm>
          <a:gradFill rotWithShape="1">
            <a:gsLst>
              <a:gs pos="100000">
                <a:schemeClr val="accent1">
                  <a:lumMod val="20000"/>
                  <a:lumOff val="40000"/>
                </a:schemeClr>
              </a:gs>
              <a:gs pos="75000">
                <a:schemeClr val="accent1">
                  <a:lumMod val="20000"/>
                  <a:lumOff val="40000"/>
                </a:schemeClr>
              </a:gs>
              <a:gs pos="0">
                <a:schemeClr val="accent1">
                  <a:lumMod val="20000"/>
                  <a:lumOff val="70000"/>
                </a:schemeClr>
              </a:gs>
            </a:gsLst>
            <a:lin ang="16200000" scaled="0"/>
          </a:gradFill>
          <a:ln cap="flat" w="9525">
            <a:noFill/>
            <a:prstDash val="solid"/>
            <a:miter lim="800000"/>
          </a:ln>
        </p:spPr>
        <p:txBody>
          <a:bodyPr rtlCol="0"/>
          <a:lstStyle/>
          <a:p>
            <a:pPr/>
            <a:r>
              <a:rPr dirty="0" lang="en-US" sz="2400"/>
              <a:t>    space complexity</a:t>
            </a:r>
            <a:endParaRPr dirty="0" lang="en-US" sz="2400"/>
          </a:p>
        </p:txBody>
      </p:sp>
      <p:sp>
        <p:nvSpPr>
          <p:cNvPr id="4" name="Text Placeholder 47">
            <a:extLst>
              <a:ext uri="{60187E1E-AE27-41DB-B46E-12BA15CA5216}">
                <a16:creationId xmlns:a16="http://schemas.microsoft.com/office/drawing/2010/main" id="{D16AC770-1DAE-40BD-B563-EF9E60EB3089}"/>
              </a:ext>
            </a:extLst>
          </p:cNvPr>
          <p:cNvSpPr>
            <a:spLocks noGrp="true"/>
          </p:cNvSpPr>
          <p:nvPr>
            <p:ph idx="2" type="body"/>
          </p:nvPr>
        </p:nvSpPr>
        <p:spPr>
          <a:xfrm rot="0">
            <a:off x="5894022" y="1544716"/>
            <a:ext cx="1076344" cy="304161"/>
          </a:xfrm>
          <a:gradFill rotWithShape="1">
            <a:gsLst>
              <a:gs pos="100000">
                <a:schemeClr val="accent1">
                  <a:lumMod val="20000"/>
                  <a:lumOff val="40000"/>
                </a:schemeClr>
              </a:gs>
              <a:gs pos="75000">
                <a:schemeClr val="accent1">
                  <a:lumMod val="20000"/>
                  <a:lumOff val="40000"/>
                </a:schemeClr>
              </a:gs>
              <a:gs pos="0">
                <a:schemeClr val="accent1">
                  <a:lumMod val="20000"/>
                  <a:lumOff val="70000"/>
                </a:schemeClr>
              </a:gs>
            </a:gsLst>
            <a:lin ang="16200000" scaled="0"/>
          </a:gradFill>
          <a:ln cap="flat" w="9525">
            <a:noFill/>
            <a:prstDash val="solid"/>
            <a:miter lim="800000"/>
          </a:ln>
        </p:spPr>
        <p:txBody>
          <a:bodyPr rtlCol="0"/>
          <a:lstStyle/>
          <a:p>
            <a:pPr/>
            <a:r>
              <a:rPr b="0" dirty="0" lang="en-US">
                <a:solidFill>
                  <a:schemeClr val="tx1"/>
                </a:solidFill>
                <a:latin typeface="Cabin"/>
              </a:rPr>
              <a:t>Linked List</a:t>
            </a:r>
            <a:endParaRPr b="0" dirty="0" lang="en-US">
              <a:solidFill>
                <a:schemeClr val="tx1"/>
              </a:solidFill>
              <a:latin typeface="Cabin"/>
            </a:endParaRPr>
          </a:p>
        </p:txBody>
      </p:sp>
      <p:sp>
        <p:nvSpPr>
          <p:cNvPr id="5" name="Text Placeholder 47">
            <a:extLst>
              <a:ext uri="{BCFC4C02-F3BE-4670-BA6B-CD6BC9A86E12}">
                <a16:creationId xmlns:a16="http://schemas.microsoft.com/office/drawing/2010/main" id="{6A28F3AC-7DB0-49B9-98A6-A7EEB7ADC672}"/>
              </a:ext>
            </a:extLst>
          </p:cNvPr>
          <p:cNvSpPr>
            <a:spLocks noGrp="true"/>
          </p:cNvSpPr>
          <p:nvPr>
            <p:ph idx="3" type="body"/>
          </p:nvPr>
        </p:nvSpPr>
        <p:spPr/>
        <p:txBody>
          <a:bodyPr rtlCol="0"/>
          <a:lstStyle/>
          <a:p>
            <a:pPr/>
            <a:r>
              <a:rPr dirty="0" lang="en-US"/>
              <a:t>O(n)</a:t>
            </a:r>
            <a:endParaRPr dirty="0" lang="en-US"/>
          </a:p>
        </p:txBody>
      </p:sp>
      <p:sp>
        <p:nvSpPr>
          <p:cNvPr id="6" name="Text Placeholder 21">
            <a:extLst>
              <a:ext uri="{82943885-4A03-4CA0-9E2A-388F9D0A0341}">
                <a16:creationId xmlns:a16="http://schemas.microsoft.com/office/drawing/2010/main" id="{52C30AE1-DBAC-4DF4-BF52-40E9C29036B4}"/>
              </a:ext>
            </a:extLst>
          </p:cNvPr>
          <p:cNvSpPr>
            <a:spLocks noGrp="true"/>
          </p:cNvSpPr>
          <p:nvPr>
            <p:ph idx="4" type="body"/>
          </p:nvPr>
        </p:nvSpPr>
        <p:spPr>
          <a:xfrm rot="0">
            <a:off x="5121868" y="2908982"/>
            <a:ext cx="1075953" cy="288798"/>
          </a:xfrm>
          <a:gradFill rotWithShape="1">
            <a:gsLst>
              <a:gs pos="100000">
                <a:schemeClr val="accent1">
                  <a:lumMod val="20000"/>
                  <a:lumOff val="40000"/>
                </a:schemeClr>
              </a:gs>
              <a:gs pos="75000">
                <a:schemeClr val="accent1">
                  <a:lumMod val="20000"/>
                  <a:lumOff val="40000"/>
                </a:schemeClr>
              </a:gs>
              <a:gs pos="0">
                <a:schemeClr val="accent1">
                  <a:lumMod val="20000"/>
                  <a:lumOff val="70000"/>
                </a:schemeClr>
              </a:gs>
            </a:gsLst>
            <a:lin ang="16200000" scaled="0"/>
          </a:gradFill>
          <a:ln cap="flat" w="9525">
            <a:noFill/>
            <a:prstDash val="solid"/>
            <a:miter lim="800000"/>
          </a:ln>
        </p:spPr>
        <p:txBody>
          <a:bodyPr rtlCol="0"/>
          <a:lstStyle/>
          <a:p>
            <a:pPr/>
            <a:r>
              <a:rPr b="0" dirty="0" lang="en-US">
                <a:solidFill>
                  <a:schemeClr val="tx1"/>
                </a:solidFill>
                <a:latin typeface="Cabin"/>
              </a:rPr>
              <a:t>Tree</a:t>
            </a:r>
            <a:endParaRPr b="0" dirty="0" lang="en-US">
              <a:solidFill>
                <a:schemeClr val="tx1"/>
              </a:solidFill>
              <a:latin typeface="Cabin"/>
            </a:endParaRPr>
          </a:p>
        </p:txBody>
      </p:sp>
      <p:sp>
        <p:nvSpPr>
          <p:cNvPr id="7" name="Text Placeholder 21">
            <a:extLst>
              <a:ext uri="{593932B9-2E2C-43DA-B7DF-30DA7CF18A20}">
                <a16:creationId xmlns:a16="http://schemas.microsoft.com/office/drawing/2010/main" id="{91608F52-588A-4D10-ABB3-F9B48B35386A}"/>
              </a:ext>
            </a:extLst>
          </p:cNvPr>
          <p:cNvSpPr>
            <a:spLocks noGrp="true"/>
          </p:cNvSpPr>
          <p:nvPr>
            <p:ph idx="5" type="body"/>
          </p:nvPr>
        </p:nvSpPr>
        <p:spPr/>
        <p:txBody>
          <a:bodyPr rtlCol="0"/>
          <a:lstStyle/>
          <a:p>
            <a:pPr/>
            <a:r>
              <a:rPr dirty="0" lang="en-US"/>
              <a:t>O(n)</a:t>
            </a:r>
            <a:endParaRPr dirty="0" lang="en-US"/>
          </a:p>
        </p:txBody>
      </p:sp>
      <p:sp>
        <p:nvSpPr>
          <p:cNvPr id="8" name="Text Placeholder 21">
            <a:extLst>
              <a:ext uri="{5499EB91-513E-47CC-813F-3D47243462A4}">
                <a16:creationId xmlns:a16="http://schemas.microsoft.com/office/drawing/2010/main" id="{857A6AE0-D037-4F96-ABB4-EFF35635BC45}"/>
              </a:ext>
            </a:extLst>
          </p:cNvPr>
          <p:cNvSpPr>
            <a:spLocks noGrp="true"/>
          </p:cNvSpPr>
          <p:nvPr>
            <p:ph idx="6" type="body"/>
          </p:nvPr>
        </p:nvSpPr>
        <p:spPr>
          <a:gradFill rotWithShape="1">
            <a:gsLst>
              <a:gs pos="100000">
                <a:schemeClr val="accent1">
                  <a:lumMod val="20000"/>
                  <a:lumOff val="40000"/>
                </a:schemeClr>
              </a:gs>
              <a:gs pos="75000">
                <a:schemeClr val="accent1">
                  <a:lumMod val="20000"/>
                  <a:lumOff val="40000"/>
                </a:schemeClr>
              </a:gs>
              <a:gs pos="0">
                <a:schemeClr val="accent1">
                  <a:lumMod val="20000"/>
                  <a:lumOff val="70000"/>
                </a:schemeClr>
              </a:gs>
            </a:gsLst>
            <a:lin ang="16200000" scaled="0"/>
          </a:gradFill>
          <a:ln cap="flat" w="9525">
            <a:noFill/>
            <a:prstDash val="solid"/>
            <a:miter lim="800000"/>
          </a:ln>
        </p:spPr>
        <p:txBody>
          <a:bodyPr rtlCol="0"/>
          <a:lstStyle/>
          <a:p>
            <a:pPr/>
            <a:r>
              <a:rPr b="0" dirty="0" lang="en-US">
                <a:solidFill>
                  <a:schemeClr val="tx1"/>
                </a:solidFill>
                <a:latin typeface="Cabin"/>
              </a:rPr>
              <a:t>Heap</a:t>
            </a:r>
            <a:endParaRPr b="0" dirty="0" lang="en-US">
              <a:solidFill>
                <a:schemeClr val="tx1"/>
              </a:solidFill>
              <a:latin typeface="Cabin"/>
            </a:endParaRPr>
          </a:p>
        </p:txBody>
      </p:sp>
      <p:sp>
        <p:nvSpPr>
          <p:cNvPr hidden="false" id="9" name="Picture Placeholder 10">
            <a:extLst>
              <a:ext uri="{AB54C2A7-E90C-4AFD-8577-1DA0C1CB81E8}">
                <a16:creationId xmlns:a16="http://schemas.microsoft.com/office/drawing/2010/main" id="{11E692AA-F940-4AD2-AE71-300E13902350}"/>
              </a:ext>
            </a:extLst>
          </p:cNvPr>
          <p:cNvSpPr>
            <a:spLocks noGrp="true"/>
          </p:cNvSpPr>
          <p:nvPr>
            <p:ph idx="7" type="body"/>
          </p:nvPr>
        </p:nvSpPr>
        <p:spPr>
          <a:xfrm rot="0">
            <a:off x="6670596" y="3352800"/>
            <a:ext cx="1075957" cy="197541"/>
          </a:xfrm>
        </p:spPr>
        <p:txBody>
          <a:bodyPr rtlCol="0"/>
          <a:lstStyle/>
          <a:p>
            <a:pPr/>
            <a:r>
              <a:rPr dirty="0" lang="en-US"/>
              <a:t>O(n)</a:t>
            </a:r>
            <a:endParaRPr dirty="0" lang="en-US"/>
          </a:p>
        </p:txBody>
      </p:sp>
      <p:pic>
        <p:nvPicPr>
          <p:cNvPr id="10" name="">
            <a:extLst>
              <a:ext uri="{6BE92A11-7C88-4D36-B207-9AA3C5EC35B0}">
                <a16:creationId xmlns:a16="http://schemas.microsoft.com/office/drawing/2010/main" id="{639EC3B6-8B28-46FF-9E31-49763BA25182}"/>
              </a:ext>
            </a:extLst>
          </p:cNvPr>
          <p:cNvPicPr>
            <a:picLocks noChangeAspect="true" noGrp="true"/>
          </p:cNvPicPr>
          <p:nvPr/>
        </p:nvPicPr>
        <p:blipFill>
          <a:blip r:embed="rId2">
            <a:lum bright="0" contrast="0"/>
            <a:extLst>
              <a:ext uri="{E1AA8382-CCAF-432B-9D69-C80D8D2539A0}">
                <a14:imgProps xmlns:a14="http://schemas.microsoft.com/office/drawing/2010/main">
                  <a14:imgLayer>
                    <a14:imgEffect>
                      <a14:brightnessContrast bright="0" contrast="0"/>
                    </a14:imgEffect>
                  </a14:imgLayer>
                </a14:imgProps>
              </a:ext>
              <a:ext uri="{EE8B19AF-611B-448E-A27D-9E216C48BD6E}">
                <a14:useLocalDpi xmlns:a14="http://schemas.microsoft.com/office/drawing/2010/main" val="0"/>
              </a:ext>
            </a:extLst>
          </a:blip>
          <a:srcRect b="0" l="22460" r="22460" t="0"/>
          <a:stretch>
            <a:fillRect/>
          </a:stretch>
        </p:blipFill>
        <p:spPr>
          <a:xfrm flipV="true" rot="0">
            <a:off x="7476277" y="181870"/>
            <a:ext cx="1079830" cy="1246879"/>
          </a:xfrm>
          <a:prstGeom prst="round2DiagRect">
            <a:avLst>
              <a:gd fmla="val 45000" name="adj1"/>
              <a:gd fmla="val 0" name="adj2"/>
            </a:avLst>
          </a:prstGeom>
          <a:noFill/>
          <a:ln cap="flat" w="19050">
            <a:noFill/>
            <a:prstDash val="solid"/>
            <a:round/>
          </a:ln>
          <a:effectLst>
            <a:outerShdw blurRad="50800" dir="2700000" dist="19050">
              <a:srgbClr val="5b5b5b">
                <a:alpha val="100000"/>
              </a:srgbClr>
            </a:outerShdw>
          </a:effectLst>
        </p:spPr>
      </p:pic>
      <p:pic>
        <p:nvPicPr>
          <p:cNvPr descr="A living room filled with furniture and a large window&#10;&#10;Description automatically generated" id="11" name="">
            <a:extLst>
              <a:ext uri="{50D576CA-6D15-4671-AEC0-92FD06FC3C9F}">
                <a16:creationId xmlns:a16="http://schemas.microsoft.com/office/drawing/2010/main" id="{76251D38-D53A-4C71-BE33-DFB87E45D8D0}"/>
              </a:ext>
            </a:extLst>
          </p:cNvPr>
          <p:cNvPicPr>
            <a:picLocks noChangeAspect="true" noGrp="true"/>
          </p:cNvPicPr>
          <p:nvPr/>
        </p:nvPicPr>
        <p:blipFill>
          <a:blip r:embed="rId3">
            <a:lum bright="0" contrast="0"/>
            <a:extLst>
              <a:ext uri="{83A20856-B324-413D-B9FA-7E015BDFB166}">
                <a14:imgProps xmlns:a14="http://schemas.microsoft.com/office/drawing/2010/main">
                  <a14:imgLayer>
                    <a14:imgEffect>
                      <a14:brightnessContrast bright="0" contrast="0"/>
                    </a14:imgEffect>
                  </a14:imgLayer>
                </a14:imgProps>
              </a:ext>
              <a:ext uri="{80B0F3F3-9E5F-4068-ABF8-F2FD27AED652}">
                <a14:useLocalDpi xmlns:a14="http://schemas.microsoft.com/office/drawing/2010/main" val="0"/>
              </a:ext>
            </a:extLst>
          </a:blip>
          <a:srcRect b="0" l="25060" r="25060" t="0"/>
          <a:stretch>
            <a:fillRect/>
          </a:stretch>
        </p:blipFill>
        <p:spPr>
          <a:xfrm rot="0">
            <a:off x="225151" y="3845547"/>
            <a:ext cx="957529" cy="1105652"/>
          </a:xfrm>
          <a:prstGeom prst="round2DiagRect">
            <a:avLst>
              <a:gd fmla="val 45000" name="adj1"/>
              <a:gd fmla="val 0" name="adj2"/>
            </a:avLst>
          </a:prstGeom>
          <a:noFill/>
          <a:ln cap="flat" w="19050">
            <a:noFill/>
            <a:prstDash val="solid"/>
            <a:round/>
          </a:ln>
          <a:effectLst>
            <a:outerShdw blurRad="50800" dir="2700000" dist="19050">
              <a:srgbClr val="5b5b5b">
                <a:alpha val="100000"/>
              </a:srgbClr>
            </a:outerShdw>
          </a:effectLst>
        </p:spPr>
      </p:pic>
      <p:pic>
        <p:nvPicPr>
          <p:cNvPr id="12" name="">
            <a:extLst>
              <a:ext uri="{64E666E0-ACA7-425D-A44C-9A3683693944}">
                <a16:creationId xmlns:a16="http://schemas.microsoft.com/office/drawing/2010/main" id="{32FD8F7A-CA71-482D-B03D-3BA03FA1740B}"/>
              </a:ext>
            </a:extLst>
          </p:cNvPr>
          <p:cNvPicPr>
            <a:picLocks noChangeAspect="true" noGrp="true"/>
          </p:cNvPicPr>
          <p:nvPr/>
        </p:nvPicPr>
        <p:blipFill>
          <a:blip r:embed="rId4">
            <a:lum bright="0" contrast="0"/>
            <a:extLst>
              <a:ext uri="{32AA0777-FBC3-4F5F-AF86-95F651C19F6E}">
                <a14:imgProps xmlns:a14="http://schemas.microsoft.com/office/drawing/2010/main">
                  <a14:imgLayer>
                    <a14:imgEffect>
                      <a14:brightnessContrast bright="0" contrast="0"/>
                    </a14:imgEffect>
                  </a14:imgLayer>
                </a14:imgProps>
              </a:ext>
              <a:ext uri="{54E19089-95B6-46BA-BC97-747EB93EB693}">
                <a14:useLocalDpi xmlns:a14="http://schemas.microsoft.com/office/drawing/2010/main" val="0"/>
              </a:ext>
            </a:extLst>
          </a:blip>
          <a:srcRect b="0" l="25665" r="25665" t="0"/>
          <a:stretch>
            <a:fillRect/>
          </a:stretch>
        </p:blipFill>
        <p:spPr>
          <a:xfrm rot="0">
            <a:off x="296541" y="312086"/>
            <a:ext cx="886139" cy="1023223"/>
          </a:xfrm>
          <a:prstGeom prst="round2DiagRect">
            <a:avLst>
              <a:gd fmla="val 49199" name="adj1"/>
              <a:gd fmla="val 0" name="adj2"/>
            </a:avLst>
          </a:prstGeom>
          <a:noFill/>
          <a:ln cap="flat" w="19050">
            <a:noFill/>
            <a:prstDash val="solid"/>
            <a:round/>
          </a:ln>
          <a:effectLst>
            <a:outerShdw blurRad="50800" dir="2700000" dist="19050">
              <a:srgbClr val="5b5b5b">
                <a:alpha val="100000"/>
              </a:srgbClr>
            </a:outerShdw>
          </a:effectLst>
        </p:spPr>
      </p:pic>
      <p:pic>
        <p:nvPicPr>
          <p:cNvPr descr="A group of people in a room&#10;&#10;Description automatically generated" id="13" name="">
            <a:extLst>
              <a:ext uri="{C0FC4317-1495-4F25-9EC2-B7B403FCF493}">
                <a16:creationId xmlns:a16="http://schemas.microsoft.com/office/drawing/2010/main" id="{ED649E5B-826D-4B13-8D3A-2634CC2971C5}"/>
              </a:ext>
            </a:extLst>
          </p:cNvPr>
          <p:cNvPicPr>
            <a:picLocks noChangeAspect="true" noGrp="true"/>
          </p:cNvPicPr>
          <p:nvPr/>
        </p:nvPicPr>
        <p:blipFill>
          <a:blip r:embed="rId5"/>
          <a:srcRect b="0" l="21075" r="21075" t="0"/>
          <a:stretch>
            <a:fillRect/>
          </a:stretch>
        </p:blipFill>
        <p:spPr>
          <a:xfrm rot="0">
            <a:off x="7981359" y="3815657"/>
            <a:ext cx="1009297" cy="1165431"/>
          </a:xfrm>
          <a:prstGeom prst="rect">
            <a:avLst/>
          </a:prstGeom>
          <a:noFill/>
        </p:spPr>
      </p:pic>
      <p:pic>
        <p:nvPicPr>
          <p:cNvPr id="14" name="">
            <a:extLst>
              <a:ext uri="{C68183BC-FF52-4F98-89C8-7E387E720D55}">
                <a16:creationId xmlns:a16="http://schemas.microsoft.com/office/drawing/2010/main" id="{8C56F3D8-BFBC-4635-84D9-36E089B3E9EB}"/>
              </a:ext>
            </a:extLst>
          </p:cNvPr>
          <p:cNvPicPr>
            <a:picLocks noChangeAspect="false" noGrp="true"/>
          </p:cNvPicPr>
          <p:nvPr/>
        </p:nvPicPr>
        <p:blipFill>
          <a:blip r:embed="rId6">
            <a:lum bright="0" contrast="0"/>
            <a:extLst>
              <a:ext uri="{CBF01D30-6ADE-4D2D-AA7B-7C1B6E07E4A0}">
                <a14:imgProps xmlns:a14="http://schemas.microsoft.com/office/drawing/2010/main">
                  <a14:imgLayer>
                    <a14:imgEffect>
                      <a14:brightnessContrast bright="0" contrast="0"/>
                    </a14:imgEffect>
                  </a14:imgLayer>
                </a14:imgProps>
              </a:ext>
              <a:ext uri="{B5A787D0-6BBA-4A55-8F2E-D19739E1D0B7}">
                <a14:useLocalDpi xmlns:a14="http://schemas.microsoft.com/office/drawing/2010/main" val="0"/>
              </a:ext>
            </a:extLst>
          </a:blip>
          <a:srcRect b="21133" l="0" r="0" t="21133"/>
          <a:stretch>
            <a:fillRect/>
          </a:stretch>
        </p:blipFill>
        <p:spPr>
          <a:xfrm rot="0">
            <a:off x="1057798" y="2736361"/>
            <a:ext cx="1370102" cy="1186542"/>
          </a:xfrm>
          <a:prstGeom prst="plaque">
            <a:avLst/>
          </a:prstGeom>
          <a:noFill/>
          <a:ln cap="flat" w="19050">
            <a:solidFill>
              <a:srgbClr val="ffffff">
                <a:alpha val="100000"/>
              </a:srgbClr>
            </a:solidFill>
            <a:prstDash val="solid"/>
            <a:round/>
          </a:ln>
          <a:effectLst>
            <a:outerShdw blurRad="50800" dir="2700000" dist="0">
              <a:srgbClr val="5b5b5b">
                <a:alpha val="39999"/>
              </a:srgbClr>
            </a:outerShdw>
          </a:effectLst>
        </p:spPr>
      </p:pic>
      <p:pic>
        <p:nvPicPr>
          <p:cNvPr id="15" name="">
            <a:extLst>
              <a:ext uri="{FF39D6E4-009E-4F0E-8CCC-753533AD14D7}">
                <a16:creationId xmlns:a16="http://schemas.microsoft.com/office/drawing/2010/main" id="{6045CEB6-A104-49E6-8303-8191B23A32A5}"/>
              </a:ext>
            </a:extLst>
          </p:cNvPr>
          <p:cNvPicPr>
            <a:picLocks noChangeAspect="false" noGrp="true"/>
          </p:cNvPicPr>
          <p:nvPr/>
        </p:nvPicPr>
        <p:blipFill>
          <a:blip r:embed="rId7">
            <a:lum bright="0" contrast="0"/>
            <a:extLst>
              <a:ext uri="{65386CCB-D11E-4823-8049-3FE0255BCD02}">
                <a14:imgProps xmlns:a14="http://schemas.microsoft.com/office/drawing/2010/main">
                  <a14:imgLayer>
                    <a14:imgEffect>
                      <a14:brightnessContrast bright="0" contrast="0"/>
                    </a14:imgEffect>
                  </a14:imgLayer>
                </a14:imgProps>
              </a:ext>
              <a:ext uri="{8A09B352-67CA-454F-85B0-6CBBD0B1B976}">
                <a14:useLocalDpi xmlns:a14="http://schemas.microsoft.com/office/drawing/2010/main" val="0"/>
              </a:ext>
            </a:extLst>
          </a:blip>
          <a:srcRect b="0" l="11448" r="11448" t="0"/>
          <a:stretch>
            <a:fillRect/>
          </a:stretch>
        </p:blipFill>
        <p:spPr>
          <a:xfrm rot="0">
            <a:off x="4287802" y="440197"/>
            <a:ext cx="1370102" cy="1186542"/>
          </a:xfrm>
          <a:prstGeom prst="plaque">
            <a:avLst/>
          </a:prstGeom>
          <a:noFill/>
          <a:ln cap="flat" w="19050">
            <a:solidFill>
              <a:srgbClr val="ffffff">
                <a:alpha val="100000"/>
              </a:srgbClr>
            </a:solidFill>
            <a:prstDash val="solid"/>
            <a:round/>
          </a:ln>
          <a:effectLst>
            <a:outerShdw blurRad="50800" dir="2700000" dist="0">
              <a:srgbClr val="5b5b5b">
                <a:alpha val="39999"/>
              </a:srgbClr>
            </a:outerShdw>
          </a:effectLst>
        </p:spPr>
      </p:pic>
    </p:spTree>
    <p:extLst>
      <p:ext uri="{E9ED8C05-F3F5-44FA-A75B-5EB4A45BF836}">
        <p14:creationId xmlns:p14="http://schemas.microsoft.com/office/powerpoint/2010/main" val="1687167446820"/>
      </p:ext>
    </p:extLst>
  </p:cSld>
  <p:clrMapOvr>
    <a:masterClrMapping/>
  </p:clrMapOvr>
</p:sld>
</file>

<file path=ppt/tags/tag1.xml><?xml version="1.0" encoding="utf-8"?>
<p:tagLst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p:tag name="fontWeight:0:0:0" val="2"/>
</p:tagLst>
</file>

<file path=ppt/tags/tag10.xml><?xml version="1.0" encoding="utf-8"?>
<p:tagLst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p:tag name="fontWeight:14:0:0" val="6"/>
  <p:tag name="fontWeight:12:0:0" val="6"/>
  <p:tag name="fontWeight:13:0:0" val="6"/>
  <p:tag name="fontWeight:16:0:0" val="6"/>
  <p:tag name="fontWeight:15:0:0" val="6"/>
  <p:tag name="fontWeight:18:0:0" val="6"/>
  <p:tag name="fontWeight:17:0:0" val="6"/>
</p:tagLst>
</file>

<file path=ppt/tags/tag11.xml><?xml version="1.0" encoding="utf-8"?>
<p:tagLst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p:tag name="fontWeight:14:0:0" val="6"/>
  <p:tag name="fontWeight:12:0:0" val="6"/>
  <p:tag name="fontWeight:16:0:0" val="6"/>
  <p:tag name="fontWeight:10:0:0" val="6"/>
</p:tagLst>
</file>

<file path=ppt/tags/tag12.xml><?xml version="1.0" encoding="utf-8"?>
<p:tagLst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p:tag name="fontWeight:12:0:0" val="6"/>
  <p:tag name="fontWeight:2:0:0" val="6"/>
</p:tagLst>
</file>

<file path=ppt/tags/tag13.xml><?xml version="1.0" encoding="utf-8"?>
<p:tagLst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p:tag name="fontWeight:19:0:0" val="6"/>
  <p:tag name="fontWeight:20:0:0" val="6"/>
  <p:tag name="fontWeight:16:0:0" val="6"/>
  <p:tag name="fontWeight:18:0:0" val="6"/>
  <p:tag name="fontWeight:17:0:0" val="6"/>
</p:tagLst>
</file>

<file path=ppt/tags/tag14.xml><?xml version="1.0" encoding="utf-8"?>
<p:tagLst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p:tag name="fontWeight:9:0:0" val="6"/>
  <p:tag name="fontWeight:13:0:0" val="6"/>
  <p:tag name="fontWeight:11:0:0" val="6"/>
  <p:tag name="fontWeight:15:0:0" val="6"/>
</p:tagLst>
</file>

<file path=ppt/tags/tag15.xml><?xml version="1.0" encoding="utf-8"?>
<p:tagLst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p:tag name="fontWeight:8:0:0" val="6"/>
</p:tagLst>
</file>

<file path=ppt/tags/tag16.xml><?xml version="1.0" encoding="utf-8"?>
<p:tagLst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p:tag name="fontWeight:4:0:0" val="6"/>
  <p:tag name="fontWeight:5:0:0" val="2"/>
  <p:tag name="fontWeight:5:1:0" val="2"/>
  <p:tag name="fontWeight:5:4:0" val="2"/>
  <p:tag name="fontWeight:5:2:0" val="2"/>
  <p:tag name="fontWeight:5:3:0" val="2"/>
</p:tagLst>
</file>

<file path=ppt/tags/tag17.xml><?xml version="1.0" encoding="utf-8"?>
<p:tagLst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p:tag name="webfont2" val="Montserrat-light"/>
  <p:tag name="webfont10" val="Open Sans-demi_bold"/>
  <p:tag name="webfont8" val="Open Sans-light"/>
  <p:tag name="webfont4" val="Montserrat-demi_bold"/>
</p:tagLst>
</file>

<file path=ppt/tags/tag2.xml><?xml version="1.0" encoding="utf-8"?>
<p:tagLst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p:tag name="patternFill" val="{&quot;foreground&quot;: [{&quot;fill&quot;: {&quot;type&quot;: &quot;SOLID&quot;,&quot;solid&quot;: {&quot;color&quot;: {&quot;type&quot;: &quot;TX1&quot;}}}}],&quot;background&quot;: {&quot;type&quot;: &quot;SOLID&quot;,&quot;solid&quot;: {&quot;color&quot;: {&quot;type&quot;: &quot;BG1&quot;}}},&quot;preset&quot;: &quot;pct5&quot;}"/>
</p:tagLst>
</file>

<file path=ppt/tags/tag3.xml><?xml version="1.0" encoding="utf-8"?>
<p:tagLst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p:tag name="fontWeight:9:0:0" val="2"/>
  <p:tag name="fontWeight:19:0:0" val="6"/>
  <p:tag name="fontWeight:25:0:0" val="2"/>
  <p:tag name="fontWeight:13:0:0" val="2"/>
  <p:tag name="fontWeight:21:0:0" val="2"/>
  <p:tag name="fontWeight:23:0:0" val="6"/>
  <p:tag name="fontWeight:7:0:0" val="6"/>
  <p:tag name="fontWeight:11:0:0" val="6"/>
  <p:tag name="fontWeight:27:0:0" val="6"/>
  <p:tag name="fontWeight:15:0:0" val="6"/>
  <p:tag name="fontWeight:29:0:0" val="2"/>
  <p:tag name="fontWeight:17:0:0" val="2"/>
</p:tagLst>
</file>

<file path=ppt/tags/tag4.xml><?xml version="1.0" encoding="utf-8"?>
<p:tagLst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p:tag name="fontWeight:12:0:0" val="2"/>
  <p:tag name="fontWeight:13:0:0" val="2"/>
</p:tagLst>
</file>

<file path=ppt/tags/tag5.xml><?xml version="1.0" encoding="utf-8"?>
<p:tagLst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p:tag name="fontWeight:12:0:0" val="2"/>
  <p:tag name="fontWeight:11:0:0" val="2"/>
</p:tagLst>
</file>

<file path=ppt/tags/tag6.xml><?xml version="1.0" encoding="utf-8"?>
<p:tagLst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p:tag name="fontWeight:14:0:0" val="2"/>
  <p:tag name="fontWeight:12:0:0" val="2"/>
  <p:tag name="fontWeight:13:0:0" val="6"/>
  <p:tag name="fontWeight:10:0:0" val="2"/>
  <p:tag name="fontWeight:11:0:0" val="6"/>
  <p:tag name="fontWeight:15:0:0" val="6"/>
</p:tagLst>
</file>

<file path=ppt/tags/tag7.xml><?xml version="1.0" encoding="utf-8"?>
<p:tagLst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p:tag name="fontWeight:25:0:0" val="6"/>
  <p:tag name="fontWeight:26:0:0" val="6"/>
  <p:tag name="fontWeight:31:0:0" val="2"/>
  <p:tag name="fontWeight:32:0:0" val="2"/>
  <p:tag name="fontWeight:33:0:0" val="2"/>
  <p:tag name="fontWeight:24:0:0" val="6"/>
  <p:tag name="fontWeight:28:0:0" val="6"/>
  <p:tag name="fontWeight:27:0:0" val="6"/>
  <p:tag name="fontWeight:29:0:0" val="2"/>
  <p:tag name="fontWeight:30:0:0" val="2"/>
</p:tagLst>
</file>

<file path=ppt/tags/tag8.xml><?xml version="1.0" encoding="utf-8"?>
<p:tagLst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p:tag name="fontWeight:25:0:0" val="6"/>
  <p:tag name="fontWeight:26:0:0" val="6"/>
  <p:tag name="fontWeight:31:0:0" val="2"/>
  <p:tag name="fontWeight:32:0:0" val="2"/>
  <p:tag name="fontWeight:33:0:0" val="2"/>
  <p:tag name="fontWeight:36:0:0" val="2"/>
  <p:tag name="fontWeight:35:0:0" val="2"/>
  <p:tag name="fontWeight:28:0:0" val="6"/>
  <p:tag name="fontWeight:34:0:0" val="2"/>
  <p:tag name="fontWeight:27:0:0" val="6"/>
  <p:tag name="fontWeight:29:0:0" val="6"/>
  <p:tag name="fontWeight:30:0:0" val="6"/>
</p:tagLst>
</file>

<file path=ppt/tags/tag9.xml><?xml version="1.0" encoding="utf-8"?>
<p:tagLst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p:tag name="fontWeight:5:0:0" val="2"/>
  <p:tag name="fontWeight:5:1:0" val="2"/>
  <p:tag name="fontWeight:6:0:0" val="2"/>
  <p:tag name="fontWeight:6:2:0" val="2"/>
  <p:tag name="fontWeight:5:4:0" val="2"/>
  <p:tag name="fontWeight:6:1:0" val="2"/>
  <p:tag name="fontWeight:5:2:0" val="2"/>
  <p:tag name="fontWeight:5:3:0" val="2"/>
  <p:tag name="fontWeight:6:4:0" val="2"/>
  <p:tag name="fontWeight:6:3:0" val="2"/>
</p:tagLst>
</file>

<file path=ppt/theme/theme1.xml><?xml version="1.0" encoding="utf-8"?>
<a:theme xmlns:a="http://schemas.openxmlformats.org/drawingml/2006/main" xmlns:c="http://schemas.openxmlformats.org/drawingml/2006/chart" xmlns:cs="http://schemas.microsoft.com/office/drawing/2012/chartStyle" xmlns:ns1="http://schemas.openxmlformats.org/officeDocument/2006/extended-properties" xmlns:p="http://schemas.openxmlformats.org/presentationml/2006/main" xmlns:r="http://schemas.openxmlformats.org/officeDocument/2006/relationships" xmlns:vt="http://schemas.openxmlformats.org/officeDocument/2006/docPropsVTypes" name="B&amp;D-Powerpoint Template_16x9">
  <a:themeElements>
    <a:clrScheme name="Passangers">
      <a:dk1>
        <a:srgbClr val="000000"/>
      </a:dk1>
      <a:lt1>
        <a:srgbClr val="ffffff"/>
      </a:lt1>
      <a:dk2>
        <a:srgbClr val="0420ac"/>
      </a:dk2>
      <a:lt2>
        <a:srgbClr val="eaeaea"/>
      </a:lt2>
      <a:accent1>
        <a:srgbClr val="1d46f3"/>
      </a:accent1>
      <a:accent2>
        <a:srgbClr val="ff5757"/>
      </a:accent2>
      <a:accent3>
        <a:srgbClr val="c9d2fd"/>
      </a:accent3>
      <a:accent4>
        <a:srgbClr val="5e78fa"/>
      </a:accent4>
      <a:accent5>
        <a:srgbClr val="0420ab"/>
      </a:accent5>
      <a:accent6>
        <a:srgbClr val="021572"/>
      </a:accent6>
      <a:hlink>
        <a:srgbClr val="ff5757"/>
      </a:hlink>
      <a:folHlink>
        <a:srgbClr val="bfbfbf"/>
      </a:folHlink>
    </a:clrScheme>
    <a:fontScheme name="Montserrat_OpenSans">
      <a:majorFont>
        <a:latin typeface="Montserrat-Bold"/>
        <a:ea typeface=""/>
        <a:cs typeface=""/>
      </a:majorFont>
      <a:minorFont>
        <a:latin typeface="Open Sans"/>
        <a:ea typeface=""/>
        <a:cs typeface=""/>
      </a:minorFont>
    </a:fontScheme>
    <a:fmtScheme name="Стандартная">
      <a:fillStyleLst>
        <a:solidFill>
          <a:schemeClr val="phClr"/>
        </a:solidFill>
        <a:gradFill rotWithShape="1">
          <a:gsLst>
            <a:gs pos="0">
              <a:schemeClr val="phClr">
                <a:tint val="67000"/>
                <a:satMod val="104999"/>
                <a:lumMod val="110000"/>
              </a:schemeClr>
            </a:gs>
            <a:gs pos="50000">
              <a:schemeClr val="phClr">
                <a:tint val="73000"/>
                <a:satMod val="103000"/>
                <a:lumMod val="104999"/>
              </a:schemeClr>
            </a:gs>
            <a:gs pos="100000">
              <a:schemeClr val="phClr">
                <a:tint val="81000"/>
                <a:satMod val="109000"/>
                <a:lumMod val="104999"/>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cap="flat" w="6350">
          <a:solidFill>
            <a:schemeClr val="phClr"/>
          </a:solidFill>
          <a:prstDash val="solid"/>
          <a:miter lim="800000"/>
        </a:ln>
        <a:ln cap="flat" w="12700">
          <a:solidFill>
            <a:schemeClr val="phClr"/>
          </a:solidFill>
          <a:prstDash val="solid"/>
          <a:miter lim="800000"/>
        </a:ln>
        <a:ln cap="flat" w="19050">
          <a:solidFill>
            <a:schemeClr val="phClr"/>
          </a:solidFill>
          <a:prstDash val="solid"/>
          <a:miter lim="800000"/>
        </a:ln>
      </a:lnStyleLst>
      <a:effectStyleLst>
        <a:effectStyle>
          <a:effectLst>
            <a:outerShdw blurRad="40000" dir="5400000" dist="20000" rotWithShape="0">
              <a:srgbClr val="000000">
                <a:alpha val="38000"/>
              </a:srgbClr>
            </a:outerShdw>
          </a:effectLst>
        </a:effectStyle>
        <a:effectStyle>
          <a:effectLst>
            <a:outerShdw blurRad="40000" dir="5400000" dist="23000" rotWithShape="0">
              <a:srgbClr val="000000">
                <a:alpha val="35000"/>
              </a:srgbClr>
            </a:outerShdw>
          </a:effectLst>
        </a:effectStyle>
        <a:effectStyle>
          <a:effectLst>
            <a:outerShdw blurRad="40000" dir="5400000" dist="23000" rotWithShape="0">
              <a:srgbClr val="000000">
                <a:alpha val="35000"/>
              </a:srgbClr>
            </a:outerShdw>
          </a:effectLst>
          <a:scene3d>
            <a:camera prst="orthographicFront">
              <a:rot lat="0" lon="0" rev="0"/>
            </a:camera>
            <a:lightRig dir="t" rig="threePt">
              <a:rot lat="0" lon="0" rev="1200000"/>
            </a:lightRig>
          </a:scene3d>
          <a:sp3d>
            <a:bevelT h="25400" w="635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anchor="ctr" rtlCol="0" vert="horz"/>
      <a:lstStyle>
        <a:lvl1pPr algn="ctr" lvl="0"/>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xmlns:c="http://schemas.openxmlformats.org/drawingml/2006/chart" xmlns:cs="http://schemas.microsoft.com/office/drawing/2012/chartStyle" xmlns:ns1="http://schemas.openxmlformats.org/officeDocument/2006/extended-properties" xmlns:p="http://schemas.openxmlformats.org/presentationml/2006/main" xmlns:r="http://schemas.openxmlformats.org/officeDocument/2006/relationships" xmlns:vt="http://schemas.openxmlformats.org/officeDocument/2006/docPropsVTypes" name="B&amp;D-Powerpoint Template_16x9">
  <a:themeElements>
    <a:clrScheme name="Passangers">
      <a:dk1>
        <a:srgbClr val="000000"/>
      </a:dk1>
      <a:lt1>
        <a:srgbClr val="ffffff"/>
      </a:lt1>
      <a:dk2>
        <a:srgbClr val="0420ac"/>
      </a:dk2>
      <a:lt2>
        <a:srgbClr val="eaeaea"/>
      </a:lt2>
      <a:accent1>
        <a:srgbClr val="1d46f3"/>
      </a:accent1>
      <a:accent2>
        <a:srgbClr val="ff5757"/>
      </a:accent2>
      <a:accent3>
        <a:srgbClr val="c9d2fd"/>
      </a:accent3>
      <a:accent4>
        <a:srgbClr val="5e78fa"/>
      </a:accent4>
      <a:accent5>
        <a:srgbClr val="0420ab"/>
      </a:accent5>
      <a:accent6>
        <a:srgbClr val="021572"/>
      </a:accent6>
      <a:hlink>
        <a:srgbClr val="ff5757"/>
      </a:hlink>
      <a:folHlink>
        <a:srgbClr val="bfbfbf"/>
      </a:folHlink>
    </a:clrScheme>
    <a:fontScheme name="Montserrat_OpenSans">
      <a:majorFont>
        <a:latin typeface="Montserrat-Bold"/>
        <a:ea typeface=""/>
        <a:cs typeface=""/>
      </a:majorFont>
      <a:minorFont>
        <a:latin typeface="Open Sans"/>
        <a:ea typeface=""/>
        <a:cs typeface=""/>
      </a:minorFont>
    </a:fontScheme>
    <a:fmtScheme name="Стандартная">
      <a:fillStyleLst>
        <a:solidFill>
          <a:schemeClr val="phClr"/>
        </a:solidFill>
        <a:gradFill rotWithShape="1">
          <a:gsLst>
            <a:gs pos="0">
              <a:schemeClr val="phClr">
                <a:tint val="67000"/>
                <a:satMod val="104999"/>
                <a:lumMod val="110000"/>
              </a:schemeClr>
            </a:gs>
            <a:gs pos="50000">
              <a:schemeClr val="phClr">
                <a:tint val="73000"/>
                <a:satMod val="103000"/>
                <a:lumMod val="104999"/>
              </a:schemeClr>
            </a:gs>
            <a:gs pos="100000">
              <a:schemeClr val="phClr">
                <a:tint val="81000"/>
                <a:satMod val="109000"/>
                <a:lumMod val="104999"/>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cap="flat" w="6350">
          <a:solidFill>
            <a:schemeClr val="phClr"/>
          </a:solidFill>
          <a:prstDash val="solid"/>
          <a:miter lim="800000"/>
        </a:ln>
        <a:ln cap="flat" w="12700">
          <a:solidFill>
            <a:schemeClr val="phClr"/>
          </a:solidFill>
          <a:prstDash val="solid"/>
          <a:miter lim="800000"/>
        </a:ln>
        <a:ln cap="flat" w="19050">
          <a:solidFill>
            <a:schemeClr val="phClr"/>
          </a:solidFill>
          <a:prstDash val="solid"/>
          <a:miter lim="800000"/>
        </a:ln>
      </a:lnStyleLst>
      <a:effectStyleLst>
        <a:effectStyle>
          <a:effectLst>
            <a:outerShdw blurRad="40000" dir="5400000" dist="20000" rotWithShape="0">
              <a:srgbClr val="000000">
                <a:alpha val="38000"/>
              </a:srgbClr>
            </a:outerShdw>
          </a:effectLst>
        </a:effectStyle>
        <a:effectStyle>
          <a:effectLst>
            <a:outerShdw blurRad="40000" dir="5400000" dist="23000" rotWithShape="0">
              <a:srgbClr val="000000">
                <a:alpha val="35000"/>
              </a:srgbClr>
            </a:outerShdw>
          </a:effectLst>
        </a:effectStyle>
        <a:effectStyle>
          <a:effectLst>
            <a:outerShdw blurRad="40000" dir="5400000" dist="23000" rotWithShape="0">
              <a:srgbClr val="000000">
                <a:alpha val="35000"/>
              </a:srgbClr>
            </a:outerShdw>
          </a:effectLst>
          <a:scene3d>
            <a:camera prst="orthographicFront">
              <a:rot lat="0" lon="0" rev="0"/>
            </a:camera>
            <a:lightRig dir="t" rig="threePt">
              <a:rot lat="0" lon="0" rev="1200000"/>
            </a:lightRig>
          </a:scene3d>
          <a:sp3d>
            <a:bevelT h="25400" w="635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anchor="ctr" rtlCol="0" vert="horz"/>
      <a:lstStyle>
        <a:lvl1pPr algn="ctr" lvl="0"/>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docProps/app.xml><?xml version="1.0" encoding="utf-8"?>
<properties:Properties xmlns:properties="http://schemas.openxmlformats.org/officeDocument/2006/extended-properties" xmlns:vt="http://schemas.openxmlformats.org/officeDocument/2006/docPropsVTypes">
  <properties:AppVersion>3.0000</properties:AppVersion>
  <properties:ScaleCrop>false</properties:ScaleCrop>
  <properties:Company>Company</properties:Company>
  <properties:LinksUpToDate>false</properties:LinksUpToDate>
  <properties:HyperlinksChanged>false</properties:HyperlinksChanged>
  <properties:PresentationFormat>On-Screen Show (4:3)</properties:PresentationFormat>
  <properties:Application>Zoho Show</properties:Application>
  <properties:SharedDoc>false</properties:SharedDoc>
</properties:Properties>
</file>

<file path=docProps/core.xml><?xml version="1.0" encoding="utf-8"?>
<cp:coreProperties xmlns:cp="http://schemas.openxmlformats.org/package/2006/metadata/core-properties" xmlns:dc="http://purl.org/dc/elements/1.1/" xmlns:dcmitype="http://purl.org/dc/dcmitype/" xmlns:dcterms="http://purl.org/dc/terms/" xmlns:xsi="http://www.w3.org/2001/XMLSchema-instance">
  <dc:title>Slide 1</dc:title>
  <cp:revision>1</cp:revision>
  <dc:creator/>
  <cp:lastModifiedBy/>
  <dcterms:created xsi:type="dcterms:W3CDTF">2023-06-18T21:27:32Z</dcterms:created>
  <dcterms:modified xsi:type="dcterms:W3CDTF">2023-06-19T13:48:25Z</dcterms:modified>
</cp:coreProperties>
</file>